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1" r:id="rId2"/>
    <p:sldMasterId id="2147483722" r:id="rId3"/>
  </p:sldMasterIdLst>
  <p:notesMasterIdLst>
    <p:notesMasterId r:id="rId14"/>
  </p:notesMasterIdLst>
  <p:handoutMasterIdLst>
    <p:handoutMasterId r:id="rId15"/>
  </p:handoutMasterIdLst>
  <p:sldIdLst>
    <p:sldId id="279" r:id="rId4"/>
    <p:sldId id="3468" r:id="rId5"/>
    <p:sldId id="3469" r:id="rId6"/>
    <p:sldId id="3457" r:id="rId7"/>
    <p:sldId id="3464" r:id="rId8"/>
    <p:sldId id="3470" r:id="rId9"/>
    <p:sldId id="257" r:id="rId10"/>
    <p:sldId id="3471" r:id="rId11"/>
    <p:sldId id="3473" r:id="rId12"/>
    <p:sldId id="33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D. Trebswether" initials="SDT" lastIdx="1" clrIdx="0">
    <p:extLst>
      <p:ext uri="{19B8F6BF-5375-455C-9EA6-DF929625EA0E}">
        <p15:presenceInfo xmlns:p15="http://schemas.microsoft.com/office/powerpoint/2012/main" userId="S::strebswether@assp.org::b9683da5-0eb2-4c61-897d-1bd0835a7c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3"/>
    <a:srgbClr val="006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8" autoAdjust="0"/>
    <p:restoredTop sz="49706" autoAdjust="0"/>
  </p:normalViewPr>
  <p:slideViewPr>
    <p:cSldViewPr snapToGrid="0" snapToObjects="1">
      <p:cViewPr varScale="1">
        <p:scale>
          <a:sx n="44" d="100"/>
          <a:sy n="44" d="100"/>
        </p:scale>
        <p:origin x="205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48" d="100"/>
          <a:sy n="48" d="100"/>
        </p:scale>
        <p:origin x="2754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8D501-DE7E-40A4-B697-2A1F5D8BE922}" type="doc">
      <dgm:prSet loTypeId="urn:microsoft.com/office/officeart/2016/7/layout/ChevronBlockProcess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SD"/>
        </a:p>
      </dgm:t>
    </dgm:pt>
    <dgm:pt modelId="{2E74F3A9-4CDC-4E12-A911-7AFC89032D09}">
      <dgm:prSet phldrT="[Text]"/>
      <dgm:spPr/>
      <dgm:t>
        <a:bodyPr/>
        <a:lstStyle/>
        <a:p>
          <a:r>
            <a:rPr lang="en-US" dirty="0"/>
            <a:t>Develop Shared Definitions</a:t>
          </a:r>
          <a:endParaRPr lang="en-SD" dirty="0"/>
        </a:p>
      </dgm:t>
    </dgm:pt>
    <dgm:pt modelId="{15268AD7-0686-4685-9FA6-52BE7BE493AC}" type="parTrans" cxnId="{F7E16AF4-9826-4116-8BE5-170001A1CEDF}">
      <dgm:prSet/>
      <dgm:spPr/>
      <dgm:t>
        <a:bodyPr/>
        <a:lstStyle/>
        <a:p>
          <a:endParaRPr lang="en-SD"/>
        </a:p>
      </dgm:t>
    </dgm:pt>
    <dgm:pt modelId="{BCEA7426-E852-4E63-97FE-4AC639E0E93E}" type="sibTrans" cxnId="{F7E16AF4-9826-4116-8BE5-170001A1CEDF}">
      <dgm:prSet/>
      <dgm:spPr/>
      <dgm:t>
        <a:bodyPr/>
        <a:lstStyle/>
        <a:p>
          <a:endParaRPr lang="en-SD"/>
        </a:p>
      </dgm:t>
    </dgm:pt>
    <dgm:pt modelId="{FF8F9DD4-D55E-4B09-8DC0-49C9E97F5017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Agreement on Key Concepts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Same understanding of terms 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Living document, quarterly review </a:t>
          </a:r>
        </a:p>
        <a:p>
          <a:pPr>
            <a:buNone/>
          </a:pPr>
          <a:endParaRPr lang="en-US" dirty="0"/>
        </a:p>
      </dgm:t>
    </dgm:pt>
    <dgm:pt modelId="{782CAB28-AB95-4348-BFBC-F0CD13D022B4}" type="parTrans" cxnId="{EFDFF7AC-837C-49D2-8419-1F83935DA33B}">
      <dgm:prSet/>
      <dgm:spPr/>
      <dgm:t>
        <a:bodyPr/>
        <a:lstStyle/>
        <a:p>
          <a:endParaRPr lang="en-SD"/>
        </a:p>
      </dgm:t>
    </dgm:pt>
    <dgm:pt modelId="{51713A84-C1A5-4109-B80E-F0BB1D787CB9}" type="sibTrans" cxnId="{EFDFF7AC-837C-49D2-8419-1F83935DA33B}">
      <dgm:prSet/>
      <dgm:spPr/>
      <dgm:t>
        <a:bodyPr/>
        <a:lstStyle/>
        <a:p>
          <a:endParaRPr lang="en-SD"/>
        </a:p>
      </dgm:t>
    </dgm:pt>
    <dgm:pt modelId="{70D9CE35-CF67-4E0A-A4F5-7B63884A184C}">
      <dgm:prSet phldrT="[Text]"/>
      <dgm:spPr/>
      <dgm:t>
        <a:bodyPr/>
        <a:lstStyle/>
        <a:p>
          <a:r>
            <a:rPr lang="en-US" dirty="0"/>
            <a:t>SOG 2.3</a:t>
          </a:r>
          <a:endParaRPr lang="en-SD" dirty="0"/>
        </a:p>
      </dgm:t>
    </dgm:pt>
    <dgm:pt modelId="{7EE60F86-EFC8-482E-BC6F-2922F14395A0}" type="parTrans" cxnId="{487CC845-5718-49A6-A606-ACCE2170200C}">
      <dgm:prSet/>
      <dgm:spPr/>
      <dgm:t>
        <a:bodyPr/>
        <a:lstStyle/>
        <a:p>
          <a:endParaRPr lang="en-SD"/>
        </a:p>
      </dgm:t>
    </dgm:pt>
    <dgm:pt modelId="{1B49570E-23B8-4D3F-A882-8BF59E19C45C}" type="sibTrans" cxnId="{487CC845-5718-49A6-A606-ACCE2170200C}">
      <dgm:prSet/>
      <dgm:spPr/>
      <dgm:t>
        <a:bodyPr/>
        <a:lstStyle/>
        <a:p>
          <a:endParaRPr lang="en-SD"/>
        </a:p>
      </dgm:t>
    </dgm:pt>
    <dgm:pt modelId="{FC9CBDE3-CBB1-45BA-87D0-510B8CA28832}">
      <dgm:prSet phldrT="[Text]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Define Diversity, Equity, and Inclusion and set the foundation for ASSP</a:t>
          </a:r>
        </a:p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50A662FC-B962-4325-9D9A-F56A6695AEB5}" type="parTrans" cxnId="{8BDA1BAB-2677-4BBA-B61A-7CA3735FD24F}">
      <dgm:prSet/>
      <dgm:spPr/>
      <dgm:t>
        <a:bodyPr/>
        <a:lstStyle/>
        <a:p>
          <a:endParaRPr lang="en-SD"/>
        </a:p>
      </dgm:t>
    </dgm:pt>
    <dgm:pt modelId="{20CA5ECE-5B6A-447E-8E5E-5F0F9E0781C5}" type="sibTrans" cxnId="{8BDA1BAB-2677-4BBA-B61A-7CA3735FD24F}">
      <dgm:prSet/>
      <dgm:spPr/>
      <dgm:t>
        <a:bodyPr/>
        <a:lstStyle/>
        <a:p>
          <a:endParaRPr lang="en-SD"/>
        </a:p>
      </dgm:t>
    </dgm:pt>
    <dgm:pt modelId="{481E8BBC-1C73-482C-8AE7-D68CCF204746}">
      <dgm:prSet phldrT="[Text]"/>
      <dgm:spPr/>
      <dgm:t>
        <a:bodyPr/>
        <a:lstStyle/>
        <a:p>
          <a:r>
            <a:rPr lang="en-US" dirty="0"/>
            <a:t>Strategy development framework</a:t>
          </a:r>
          <a:endParaRPr lang="en-SD" dirty="0"/>
        </a:p>
      </dgm:t>
    </dgm:pt>
    <dgm:pt modelId="{31208AFC-E0CF-4094-8D5A-E06076EF09D8}" type="parTrans" cxnId="{16E4EA17-C956-4D94-B1DF-344F4E8512B1}">
      <dgm:prSet/>
      <dgm:spPr/>
      <dgm:t>
        <a:bodyPr/>
        <a:lstStyle/>
        <a:p>
          <a:endParaRPr lang="en-SD"/>
        </a:p>
      </dgm:t>
    </dgm:pt>
    <dgm:pt modelId="{32FB66B3-8C61-4611-B21A-6CCD94B5A760}" type="sibTrans" cxnId="{16E4EA17-C956-4D94-B1DF-344F4E8512B1}">
      <dgm:prSet/>
      <dgm:spPr/>
      <dgm:t>
        <a:bodyPr/>
        <a:lstStyle/>
        <a:p>
          <a:endParaRPr lang="en-SD"/>
        </a:p>
      </dgm:t>
    </dgm:pt>
    <dgm:pt modelId="{88BF7F98-CCFE-47E4-AA22-CAA0C0D4329B}">
      <dgm:prSet phldrT="[Text]" custT="1"/>
      <dgm:spPr/>
      <dgm:t>
        <a:bodyPr/>
        <a:lstStyle/>
        <a:p>
          <a:pPr>
            <a:buNone/>
          </a:pPr>
          <a:endParaRPr lang="en-US" sz="1600"/>
        </a:p>
        <a:p>
          <a:pPr>
            <a:buNone/>
          </a:pPr>
          <a:r>
            <a:rPr lang="en-US" sz="1600"/>
            <a:t>Policies &amp; Practices</a:t>
          </a:r>
          <a:endParaRPr lang="en-SD" sz="1600" dirty="0"/>
        </a:p>
      </dgm:t>
    </dgm:pt>
    <dgm:pt modelId="{DD16E393-B709-4E10-B086-9A6C3FBD489F}" type="parTrans" cxnId="{FB43569E-2A2B-4080-A83D-FDE651D044A8}">
      <dgm:prSet/>
      <dgm:spPr/>
      <dgm:t>
        <a:bodyPr/>
        <a:lstStyle/>
        <a:p>
          <a:endParaRPr lang="en-SD"/>
        </a:p>
      </dgm:t>
    </dgm:pt>
    <dgm:pt modelId="{2D92837E-CE24-44FA-9446-93900EFE6B6C}" type="sibTrans" cxnId="{FB43569E-2A2B-4080-A83D-FDE651D044A8}">
      <dgm:prSet/>
      <dgm:spPr/>
      <dgm:t>
        <a:bodyPr/>
        <a:lstStyle/>
        <a:p>
          <a:endParaRPr lang="en-SD"/>
        </a:p>
      </dgm:t>
    </dgm:pt>
    <dgm:pt modelId="{4231CE6B-23DF-49F0-90C1-BDB39A5E4851}">
      <dgm:prSet custT="1"/>
      <dgm:spPr/>
      <dgm:t>
        <a:bodyPr/>
        <a:lstStyle/>
        <a:p>
          <a:r>
            <a:rPr lang="en-US" sz="1600" dirty="0"/>
            <a:t>Bylaws &amp; Structures</a:t>
          </a:r>
          <a:endParaRPr lang="en-SD" sz="1600" dirty="0"/>
        </a:p>
      </dgm:t>
    </dgm:pt>
    <dgm:pt modelId="{425054B5-EBE8-48B8-8AA5-B70A2DE001FF}" type="parTrans" cxnId="{C205F246-1509-4757-99FF-294E65645D78}">
      <dgm:prSet/>
      <dgm:spPr/>
      <dgm:t>
        <a:bodyPr/>
        <a:lstStyle/>
        <a:p>
          <a:endParaRPr lang="en-SD"/>
        </a:p>
      </dgm:t>
    </dgm:pt>
    <dgm:pt modelId="{52469A4E-55F4-425C-8E7D-9F671E7F1076}" type="sibTrans" cxnId="{C205F246-1509-4757-99FF-294E65645D78}">
      <dgm:prSet/>
      <dgm:spPr/>
      <dgm:t>
        <a:bodyPr/>
        <a:lstStyle/>
        <a:p>
          <a:endParaRPr lang="en-SD"/>
        </a:p>
      </dgm:t>
    </dgm:pt>
    <dgm:pt modelId="{A493C772-9351-4F9E-990B-7D55340413E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Society Operating guidelines</a:t>
          </a:r>
          <a:endParaRPr lang="en-SD" sz="1600" dirty="0"/>
        </a:p>
      </dgm:t>
    </dgm:pt>
    <dgm:pt modelId="{4F283AC3-232E-45F3-BE5D-F26C6C3977EE}" type="parTrans" cxnId="{BD033D4D-8EBE-4BF5-9DDF-74F4CAB31F51}">
      <dgm:prSet/>
      <dgm:spPr/>
      <dgm:t>
        <a:bodyPr/>
        <a:lstStyle/>
        <a:p>
          <a:endParaRPr lang="en-SD"/>
        </a:p>
      </dgm:t>
    </dgm:pt>
    <dgm:pt modelId="{6D995756-4E01-47D3-9FA3-1686D49222E1}" type="sibTrans" cxnId="{BD033D4D-8EBE-4BF5-9DDF-74F4CAB31F51}">
      <dgm:prSet/>
      <dgm:spPr/>
      <dgm:t>
        <a:bodyPr/>
        <a:lstStyle/>
        <a:p>
          <a:endParaRPr lang="en-SD"/>
        </a:p>
      </dgm:t>
    </dgm:pt>
    <dgm:pt modelId="{5AC39A52-3F52-444B-ADDC-DA861C7FB13A}">
      <dgm:prSet phldrT="[Text]" custT="1"/>
      <dgm:spPr/>
      <dgm:t>
        <a:bodyPr/>
        <a:lstStyle/>
        <a:p>
          <a:pPr>
            <a:buNone/>
          </a:pPr>
          <a:r>
            <a:rPr lang="en-US" sz="1600"/>
            <a:t>Society Culture</a:t>
          </a:r>
          <a:endParaRPr lang="en-SD" sz="1600" dirty="0"/>
        </a:p>
      </dgm:t>
    </dgm:pt>
    <dgm:pt modelId="{85B444B7-F237-44CC-8AB8-B30454475DDF}" type="parTrans" cxnId="{CF55C8E8-41E5-4312-A849-8B69902B80D6}">
      <dgm:prSet/>
      <dgm:spPr/>
      <dgm:t>
        <a:bodyPr/>
        <a:lstStyle/>
        <a:p>
          <a:endParaRPr lang="en-SD"/>
        </a:p>
      </dgm:t>
    </dgm:pt>
    <dgm:pt modelId="{1EBC0269-EC01-43D8-BF84-16323BA9E9DA}" type="sibTrans" cxnId="{CF55C8E8-41E5-4312-A849-8B69902B80D6}">
      <dgm:prSet/>
      <dgm:spPr/>
      <dgm:t>
        <a:bodyPr/>
        <a:lstStyle/>
        <a:p>
          <a:endParaRPr lang="en-SD"/>
        </a:p>
      </dgm:t>
    </dgm:pt>
    <dgm:pt modelId="{CFA941B4-15B0-441C-9822-40D11189D7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Building awareness</a:t>
          </a:r>
          <a:endParaRPr lang="en-SD" sz="1600" dirty="0"/>
        </a:p>
      </dgm:t>
    </dgm:pt>
    <dgm:pt modelId="{97F647E9-9AEF-485D-9C18-88508C73E751}" type="parTrans" cxnId="{2C1507F3-1E8F-4F8A-B593-5E6B10B034AD}">
      <dgm:prSet/>
      <dgm:spPr/>
      <dgm:t>
        <a:bodyPr/>
        <a:lstStyle/>
        <a:p>
          <a:endParaRPr lang="en-SD"/>
        </a:p>
      </dgm:t>
    </dgm:pt>
    <dgm:pt modelId="{DF7246C7-5BCD-4963-A61D-8B309EB341C5}" type="sibTrans" cxnId="{2C1507F3-1E8F-4F8A-B593-5E6B10B034AD}">
      <dgm:prSet/>
      <dgm:spPr/>
      <dgm:t>
        <a:bodyPr/>
        <a:lstStyle/>
        <a:p>
          <a:endParaRPr lang="en-SD"/>
        </a:p>
      </dgm:t>
    </dgm:pt>
    <dgm:pt modelId="{A03406D7-2170-4209-985F-C4236A61BDC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Leadership training </a:t>
          </a:r>
          <a:endParaRPr lang="en-SD" sz="1600" dirty="0"/>
        </a:p>
      </dgm:t>
    </dgm:pt>
    <dgm:pt modelId="{E49B83E3-9ABB-43BB-A10C-B80FF58360E3}" type="parTrans" cxnId="{9DE36D48-6D39-4D66-9AC3-F2483AE26200}">
      <dgm:prSet/>
      <dgm:spPr/>
      <dgm:t>
        <a:bodyPr/>
        <a:lstStyle/>
        <a:p>
          <a:endParaRPr lang="en-SD"/>
        </a:p>
      </dgm:t>
    </dgm:pt>
    <dgm:pt modelId="{CD77431B-F1BD-44D5-993F-6BF83E41544B}" type="sibTrans" cxnId="{9DE36D48-6D39-4D66-9AC3-F2483AE26200}">
      <dgm:prSet/>
      <dgm:spPr/>
      <dgm:t>
        <a:bodyPr/>
        <a:lstStyle/>
        <a:p>
          <a:endParaRPr lang="en-SD"/>
        </a:p>
      </dgm:t>
    </dgm:pt>
    <dgm:pt modelId="{9E338A4D-3C38-4661-B6F3-9500CEE5F93F}">
      <dgm:prSet custT="1"/>
      <dgm:spPr/>
      <dgm:t>
        <a:bodyPr/>
        <a:lstStyle/>
        <a:p>
          <a:pPr>
            <a:buNone/>
          </a:pPr>
          <a:endParaRPr lang="en-US" sz="1600"/>
        </a:p>
        <a:p>
          <a:pPr>
            <a:buNone/>
          </a:pPr>
          <a:r>
            <a:rPr lang="en-US" sz="1600"/>
            <a:t>Business Operations</a:t>
          </a:r>
          <a:endParaRPr lang="en-SD" sz="1600" dirty="0"/>
        </a:p>
      </dgm:t>
    </dgm:pt>
    <dgm:pt modelId="{5E9CCBE5-6BB0-4041-A20D-B72ECC804E84}" type="parTrans" cxnId="{6C94D8F1-4B93-42D9-82A1-D10A601176C1}">
      <dgm:prSet/>
      <dgm:spPr/>
      <dgm:t>
        <a:bodyPr/>
        <a:lstStyle/>
        <a:p>
          <a:endParaRPr lang="en-SD"/>
        </a:p>
      </dgm:t>
    </dgm:pt>
    <dgm:pt modelId="{BD8FF80C-9C72-4240-A1D2-C98AB51992D2}" type="sibTrans" cxnId="{6C94D8F1-4B93-42D9-82A1-D10A601176C1}">
      <dgm:prSet/>
      <dgm:spPr/>
      <dgm:t>
        <a:bodyPr/>
        <a:lstStyle/>
        <a:p>
          <a:endParaRPr lang="en-SD"/>
        </a:p>
      </dgm:t>
    </dgm:pt>
    <dgm:pt modelId="{68822DBA-AE46-40E5-883D-5CD7D4BA8B52}">
      <dgm:prSet custT="1"/>
      <dgm:spPr/>
      <dgm:t>
        <a:bodyPr/>
        <a:lstStyle/>
        <a:p>
          <a:pPr>
            <a:buNone/>
          </a:pPr>
          <a:r>
            <a:rPr lang="en-US" sz="1600"/>
            <a:t>Educational &amp; community programming</a:t>
          </a:r>
          <a:endParaRPr lang="en-SD" sz="1600" dirty="0"/>
        </a:p>
      </dgm:t>
    </dgm:pt>
    <dgm:pt modelId="{824E4383-217B-4A28-AB21-C8799A0C5836}" type="parTrans" cxnId="{13B15A82-C60B-49A9-8BD2-37156BFA4809}">
      <dgm:prSet/>
      <dgm:spPr/>
      <dgm:t>
        <a:bodyPr/>
        <a:lstStyle/>
        <a:p>
          <a:endParaRPr lang="en-SD"/>
        </a:p>
      </dgm:t>
    </dgm:pt>
    <dgm:pt modelId="{73BC0D42-D7A5-41BC-8159-67419ADDC32E}" type="sibTrans" cxnId="{13B15A82-C60B-49A9-8BD2-37156BFA4809}">
      <dgm:prSet/>
      <dgm:spPr/>
      <dgm:t>
        <a:bodyPr/>
        <a:lstStyle/>
        <a:p>
          <a:endParaRPr lang="en-SD"/>
        </a:p>
      </dgm:t>
    </dgm:pt>
    <dgm:pt modelId="{67F11A7E-A976-42AA-B077-47B37B5AEF6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Content development</a:t>
          </a:r>
          <a:endParaRPr lang="en-SD" sz="1600" dirty="0"/>
        </a:p>
      </dgm:t>
    </dgm:pt>
    <dgm:pt modelId="{BA1E865B-0E43-4282-8CE6-D2101A5F76F1}" type="parTrans" cxnId="{DB862B21-D98D-44AB-ACD8-4AE946C7B086}">
      <dgm:prSet/>
      <dgm:spPr/>
      <dgm:t>
        <a:bodyPr/>
        <a:lstStyle/>
        <a:p>
          <a:endParaRPr lang="en-SD"/>
        </a:p>
      </dgm:t>
    </dgm:pt>
    <dgm:pt modelId="{C232A908-C3F5-466D-A622-9DA263AF142A}" type="sibTrans" cxnId="{DB862B21-D98D-44AB-ACD8-4AE946C7B086}">
      <dgm:prSet/>
      <dgm:spPr/>
      <dgm:t>
        <a:bodyPr/>
        <a:lstStyle/>
        <a:p>
          <a:endParaRPr lang="en-SD"/>
        </a:p>
      </dgm:t>
    </dgm:pt>
    <dgm:pt modelId="{4C8406FC-F07D-4222-B607-B9FC3F41E69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Marketing </a:t>
          </a:r>
        </a:p>
        <a:p>
          <a:pPr>
            <a:buNone/>
          </a:pPr>
          <a:r>
            <a:rPr lang="en-US" sz="1600"/>
            <a:t>	</a:t>
          </a:r>
          <a:endParaRPr lang="en-SD" sz="1600" dirty="0"/>
        </a:p>
      </dgm:t>
    </dgm:pt>
    <dgm:pt modelId="{62B5EC3A-2763-4B5D-9353-563681A8EBB5}" type="parTrans" cxnId="{379AF187-F85D-4807-AEF4-A2785C2291DD}">
      <dgm:prSet/>
      <dgm:spPr/>
      <dgm:t>
        <a:bodyPr/>
        <a:lstStyle/>
        <a:p>
          <a:endParaRPr lang="en-SD"/>
        </a:p>
      </dgm:t>
    </dgm:pt>
    <dgm:pt modelId="{E40F14AF-60AC-4000-81DA-32054F8BEFAF}" type="sibTrans" cxnId="{379AF187-F85D-4807-AEF4-A2785C2291DD}">
      <dgm:prSet/>
      <dgm:spPr/>
      <dgm:t>
        <a:bodyPr/>
        <a:lstStyle/>
        <a:p>
          <a:endParaRPr lang="en-SD"/>
        </a:p>
      </dgm:t>
    </dgm:pt>
    <dgm:pt modelId="{215DE208-C592-4A9A-AD78-8E60B8CD51D3}" type="pres">
      <dgm:prSet presAssocID="{9E98D501-DE7E-40A4-B697-2A1F5D8BE922}" presName="Name0" presStyleCnt="0">
        <dgm:presLayoutVars>
          <dgm:dir/>
          <dgm:animLvl val="lvl"/>
          <dgm:resizeHandles val="exact"/>
        </dgm:presLayoutVars>
      </dgm:prSet>
      <dgm:spPr/>
    </dgm:pt>
    <dgm:pt modelId="{EBFBD3A0-C867-4634-A128-5E589DB4EC73}" type="pres">
      <dgm:prSet presAssocID="{2E74F3A9-4CDC-4E12-A911-7AFC89032D09}" presName="composite" presStyleCnt="0"/>
      <dgm:spPr/>
    </dgm:pt>
    <dgm:pt modelId="{259B3B7D-8387-44D8-B093-E08069B877AF}" type="pres">
      <dgm:prSet presAssocID="{2E74F3A9-4CDC-4E12-A911-7AFC89032D09}" presName="parTx" presStyleLbl="alignNode1" presStyleIdx="0" presStyleCnt="3">
        <dgm:presLayoutVars>
          <dgm:chMax val="0"/>
          <dgm:chPref val="0"/>
        </dgm:presLayoutVars>
      </dgm:prSet>
      <dgm:spPr/>
    </dgm:pt>
    <dgm:pt modelId="{7BE9A860-41BD-4D48-AA08-6D0F002C1B12}" type="pres">
      <dgm:prSet presAssocID="{2E74F3A9-4CDC-4E12-A911-7AFC89032D09}" presName="desTx" presStyleLbl="alignAccFollowNode1" presStyleIdx="0" presStyleCnt="3">
        <dgm:presLayoutVars/>
      </dgm:prSet>
      <dgm:spPr/>
    </dgm:pt>
    <dgm:pt modelId="{0D3DCE82-033F-414F-81C4-A197475DD3C4}" type="pres">
      <dgm:prSet presAssocID="{BCEA7426-E852-4E63-97FE-4AC639E0E93E}" presName="space" presStyleCnt="0"/>
      <dgm:spPr/>
    </dgm:pt>
    <dgm:pt modelId="{7A13AB5A-B712-423B-9B46-ADF535D489FA}" type="pres">
      <dgm:prSet presAssocID="{70D9CE35-CF67-4E0A-A4F5-7B63884A184C}" presName="composite" presStyleCnt="0"/>
      <dgm:spPr/>
    </dgm:pt>
    <dgm:pt modelId="{FE3D3AF8-6C65-4576-BAEA-8CA2EFF0EBE2}" type="pres">
      <dgm:prSet presAssocID="{70D9CE35-CF67-4E0A-A4F5-7B63884A184C}" presName="parTx" presStyleLbl="alignNode1" presStyleIdx="1" presStyleCnt="3">
        <dgm:presLayoutVars>
          <dgm:chMax val="0"/>
          <dgm:chPref val="0"/>
        </dgm:presLayoutVars>
      </dgm:prSet>
      <dgm:spPr/>
    </dgm:pt>
    <dgm:pt modelId="{71BAA92E-E6EC-40B9-8B57-28461556D1B2}" type="pres">
      <dgm:prSet presAssocID="{70D9CE35-CF67-4E0A-A4F5-7B63884A184C}" presName="desTx" presStyleLbl="alignAccFollowNode1" presStyleIdx="1" presStyleCnt="3">
        <dgm:presLayoutVars/>
      </dgm:prSet>
      <dgm:spPr/>
    </dgm:pt>
    <dgm:pt modelId="{FB010A8E-3380-43BA-9F9B-B3EDEFEB7B34}" type="pres">
      <dgm:prSet presAssocID="{1B49570E-23B8-4D3F-A882-8BF59E19C45C}" presName="space" presStyleCnt="0"/>
      <dgm:spPr/>
    </dgm:pt>
    <dgm:pt modelId="{92F341BE-C563-458E-9979-F2ABFB6BFD38}" type="pres">
      <dgm:prSet presAssocID="{481E8BBC-1C73-482C-8AE7-D68CCF204746}" presName="composite" presStyleCnt="0"/>
      <dgm:spPr/>
    </dgm:pt>
    <dgm:pt modelId="{87293F70-74D8-4C39-BE44-238512A512AC}" type="pres">
      <dgm:prSet presAssocID="{481E8BBC-1C73-482C-8AE7-D68CCF204746}" presName="parTx" presStyleLbl="alignNode1" presStyleIdx="2" presStyleCnt="3">
        <dgm:presLayoutVars>
          <dgm:chMax val="0"/>
          <dgm:chPref val="0"/>
        </dgm:presLayoutVars>
      </dgm:prSet>
      <dgm:spPr/>
    </dgm:pt>
    <dgm:pt modelId="{F72CD1B6-785B-44D6-B489-5D00525A1B5F}" type="pres">
      <dgm:prSet presAssocID="{481E8BBC-1C73-482C-8AE7-D68CCF204746}" presName="desTx" presStyleLbl="alignAccFollowNode1" presStyleIdx="2" presStyleCnt="3">
        <dgm:presLayoutVars/>
      </dgm:prSet>
      <dgm:spPr/>
    </dgm:pt>
  </dgm:ptLst>
  <dgm:cxnLst>
    <dgm:cxn modelId="{16E4EA17-C956-4D94-B1DF-344F4E8512B1}" srcId="{9E98D501-DE7E-40A4-B697-2A1F5D8BE922}" destId="{481E8BBC-1C73-482C-8AE7-D68CCF204746}" srcOrd="2" destOrd="0" parTransId="{31208AFC-E0CF-4094-8D5A-E06076EF09D8}" sibTransId="{32FB66B3-8C61-4611-B21A-6CCD94B5A760}"/>
    <dgm:cxn modelId="{B0FA421C-978D-41E5-B050-DA6E3AA92AD8}" type="presOf" srcId="{5AC39A52-3F52-444B-ADDC-DA861C7FB13A}" destId="{F72CD1B6-785B-44D6-B489-5D00525A1B5F}" srcOrd="0" destOrd="0" presId="urn:microsoft.com/office/officeart/2016/7/layout/ChevronBlockProcess"/>
    <dgm:cxn modelId="{DB862B21-D98D-44AB-ACD8-4AE946C7B086}" srcId="{9E338A4D-3C38-4661-B6F3-9500CEE5F93F}" destId="{67F11A7E-A976-42AA-B077-47B37B5AEF68}" srcOrd="1" destOrd="0" parTransId="{BA1E865B-0E43-4282-8CE6-D2101A5F76F1}" sibTransId="{C232A908-C3F5-466D-A622-9DA263AF142A}"/>
    <dgm:cxn modelId="{3FBCFF32-A05D-4F58-B704-C75CFB8535E4}" type="presOf" srcId="{481E8BBC-1C73-482C-8AE7-D68CCF204746}" destId="{87293F70-74D8-4C39-BE44-238512A512AC}" srcOrd="0" destOrd="0" presId="urn:microsoft.com/office/officeart/2016/7/layout/ChevronBlockProcess"/>
    <dgm:cxn modelId="{61651D64-BA22-44CF-A283-2EA537C1502A}" type="presOf" srcId="{67F11A7E-A976-42AA-B077-47B37B5AEF68}" destId="{F72CD1B6-785B-44D6-B489-5D00525A1B5F}" srcOrd="0" destOrd="8" presId="urn:microsoft.com/office/officeart/2016/7/layout/ChevronBlockProcess"/>
    <dgm:cxn modelId="{487CC845-5718-49A6-A606-ACCE2170200C}" srcId="{9E98D501-DE7E-40A4-B697-2A1F5D8BE922}" destId="{70D9CE35-CF67-4E0A-A4F5-7B63884A184C}" srcOrd="1" destOrd="0" parTransId="{7EE60F86-EFC8-482E-BC6F-2922F14395A0}" sibTransId="{1B49570E-23B8-4D3F-A882-8BF59E19C45C}"/>
    <dgm:cxn modelId="{C205F246-1509-4757-99FF-294E65645D78}" srcId="{88BF7F98-CCFE-47E4-AA22-CAA0C0D4329B}" destId="{4231CE6B-23DF-49F0-90C1-BDB39A5E4851}" srcOrd="0" destOrd="0" parTransId="{425054B5-EBE8-48B8-8AA5-B70A2DE001FF}" sibTransId="{52469A4E-55F4-425C-8E7D-9F671E7F1076}"/>
    <dgm:cxn modelId="{9DE36D48-6D39-4D66-9AC3-F2483AE26200}" srcId="{5AC39A52-3F52-444B-ADDC-DA861C7FB13A}" destId="{A03406D7-2170-4209-985F-C4236A61BDC5}" srcOrd="1" destOrd="0" parTransId="{E49B83E3-9ABB-43BB-A10C-B80FF58360E3}" sibTransId="{CD77431B-F1BD-44D5-993F-6BF83E41544B}"/>
    <dgm:cxn modelId="{E8A95869-D693-4CB5-98D8-C335BF90B0FA}" type="presOf" srcId="{A493C772-9351-4F9E-990B-7D55340413E2}" destId="{F72CD1B6-785B-44D6-B489-5D00525A1B5F}" srcOrd="0" destOrd="5" presId="urn:microsoft.com/office/officeart/2016/7/layout/ChevronBlockProcess"/>
    <dgm:cxn modelId="{BD033D4D-8EBE-4BF5-9DDF-74F4CAB31F51}" srcId="{88BF7F98-CCFE-47E4-AA22-CAA0C0D4329B}" destId="{A493C772-9351-4F9E-990B-7D55340413E2}" srcOrd="1" destOrd="0" parTransId="{4F283AC3-232E-45F3-BE5D-F26C6C3977EE}" sibTransId="{6D995756-4E01-47D3-9FA3-1686D49222E1}"/>
    <dgm:cxn modelId="{13B15A82-C60B-49A9-8BD2-37156BFA4809}" srcId="{9E338A4D-3C38-4661-B6F3-9500CEE5F93F}" destId="{68822DBA-AE46-40E5-883D-5CD7D4BA8B52}" srcOrd="0" destOrd="0" parTransId="{824E4383-217B-4A28-AB21-C8799A0C5836}" sibTransId="{73BC0D42-D7A5-41BC-8159-67419ADDC32E}"/>
    <dgm:cxn modelId="{379AF187-F85D-4807-AEF4-A2785C2291DD}" srcId="{9E338A4D-3C38-4661-B6F3-9500CEE5F93F}" destId="{4C8406FC-F07D-4222-B607-B9FC3F41E69B}" srcOrd="2" destOrd="0" parTransId="{62B5EC3A-2763-4B5D-9353-563681A8EBB5}" sibTransId="{E40F14AF-60AC-4000-81DA-32054F8BEFAF}"/>
    <dgm:cxn modelId="{850BCE8A-2823-46B3-BDEB-A614EF3FCC8C}" type="presOf" srcId="{68822DBA-AE46-40E5-883D-5CD7D4BA8B52}" destId="{F72CD1B6-785B-44D6-B489-5D00525A1B5F}" srcOrd="0" destOrd="7" presId="urn:microsoft.com/office/officeart/2016/7/layout/ChevronBlockProcess"/>
    <dgm:cxn modelId="{1842588C-3087-4F73-B7DD-63ECFDE8EBD1}" type="presOf" srcId="{2E74F3A9-4CDC-4E12-A911-7AFC89032D09}" destId="{259B3B7D-8387-44D8-B093-E08069B877AF}" srcOrd="0" destOrd="0" presId="urn:microsoft.com/office/officeart/2016/7/layout/ChevronBlockProcess"/>
    <dgm:cxn modelId="{598ADC8C-639D-4165-98A0-EA17A3ABC91C}" type="presOf" srcId="{A03406D7-2170-4209-985F-C4236A61BDC5}" destId="{F72CD1B6-785B-44D6-B489-5D00525A1B5F}" srcOrd="0" destOrd="2" presId="urn:microsoft.com/office/officeart/2016/7/layout/ChevronBlockProcess"/>
    <dgm:cxn modelId="{A80AA19A-4E6A-41DB-B166-213E1711CBD3}" type="presOf" srcId="{9E98D501-DE7E-40A4-B697-2A1F5D8BE922}" destId="{215DE208-C592-4A9A-AD78-8E60B8CD51D3}" srcOrd="0" destOrd="0" presId="urn:microsoft.com/office/officeart/2016/7/layout/ChevronBlockProcess"/>
    <dgm:cxn modelId="{FB43569E-2A2B-4080-A83D-FDE651D044A8}" srcId="{481E8BBC-1C73-482C-8AE7-D68CCF204746}" destId="{88BF7F98-CCFE-47E4-AA22-CAA0C0D4329B}" srcOrd="1" destOrd="0" parTransId="{DD16E393-B709-4E10-B086-9A6C3FBD489F}" sibTransId="{2D92837E-CE24-44FA-9446-93900EFE6B6C}"/>
    <dgm:cxn modelId="{211362A8-EB8B-4DFC-8C11-721BF80E415F}" type="presOf" srcId="{88BF7F98-CCFE-47E4-AA22-CAA0C0D4329B}" destId="{F72CD1B6-785B-44D6-B489-5D00525A1B5F}" srcOrd="0" destOrd="3" presId="urn:microsoft.com/office/officeart/2016/7/layout/ChevronBlockProcess"/>
    <dgm:cxn modelId="{8BDA1BAB-2677-4BBA-B61A-7CA3735FD24F}" srcId="{70D9CE35-CF67-4E0A-A4F5-7B63884A184C}" destId="{FC9CBDE3-CBB1-45BA-87D0-510B8CA28832}" srcOrd="0" destOrd="0" parTransId="{50A662FC-B962-4325-9D9A-F56A6695AEB5}" sibTransId="{20CA5ECE-5B6A-447E-8E5E-5F0F9E0781C5}"/>
    <dgm:cxn modelId="{30D920AB-7936-4117-A3D5-2C21A4B61A4E}" type="presOf" srcId="{CFA941B4-15B0-441C-9822-40D11189D779}" destId="{F72CD1B6-785B-44D6-B489-5D00525A1B5F}" srcOrd="0" destOrd="1" presId="urn:microsoft.com/office/officeart/2016/7/layout/ChevronBlockProcess"/>
    <dgm:cxn modelId="{EFDFF7AC-837C-49D2-8419-1F83935DA33B}" srcId="{2E74F3A9-4CDC-4E12-A911-7AFC89032D09}" destId="{FF8F9DD4-D55E-4B09-8DC0-49C9E97F5017}" srcOrd="0" destOrd="0" parTransId="{782CAB28-AB95-4348-BFBC-F0CD13D022B4}" sibTransId="{51713A84-C1A5-4109-B80E-F0BB1D787CB9}"/>
    <dgm:cxn modelId="{A1A567B5-4760-4615-AB4C-C3C1D52D0E83}" type="presOf" srcId="{FC9CBDE3-CBB1-45BA-87D0-510B8CA28832}" destId="{71BAA92E-E6EC-40B9-8B57-28461556D1B2}" srcOrd="0" destOrd="0" presId="urn:microsoft.com/office/officeart/2016/7/layout/ChevronBlockProcess"/>
    <dgm:cxn modelId="{32FA55BC-129B-4312-965F-6ECE7BCC3D04}" type="presOf" srcId="{4C8406FC-F07D-4222-B607-B9FC3F41E69B}" destId="{F72CD1B6-785B-44D6-B489-5D00525A1B5F}" srcOrd="0" destOrd="9" presId="urn:microsoft.com/office/officeart/2016/7/layout/ChevronBlockProcess"/>
    <dgm:cxn modelId="{64DFE6BE-936B-45AF-BA9A-F5F684CBA789}" type="presOf" srcId="{FF8F9DD4-D55E-4B09-8DC0-49C9E97F5017}" destId="{7BE9A860-41BD-4D48-AA08-6D0F002C1B12}" srcOrd="0" destOrd="0" presId="urn:microsoft.com/office/officeart/2016/7/layout/ChevronBlockProcess"/>
    <dgm:cxn modelId="{807850CD-F6E8-4EB8-93F2-5D3901CCF10A}" type="presOf" srcId="{70D9CE35-CF67-4E0A-A4F5-7B63884A184C}" destId="{FE3D3AF8-6C65-4576-BAEA-8CA2EFF0EBE2}" srcOrd="0" destOrd="0" presId="urn:microsoft.com/office/officeart/2016/7/layout/ChevronBlockProcess"/>
    <dgm:cxn modelId="{D4831CE1-0DA1-4DAF-B0AE-1066B6CE878C}" type="presOf" srcId="{9E338A4D-3C38-4661-B6F3-9500CEE5F93F}" destId="{F72CD1B6-785B-44D6-B489-5D00525A1B5F}" srcOrd="0" destOrd="6" presId="urn:microsoft.com/office/officeart/2016/7/layout/ChevronBlockProcess"/>
    <dgm:cxn modelId="{01C809E5-6884-4285-99AF-E1058F2A9867}" type="presOf" srcId="{4231CE6B-23DF-49F0-90C1-BDB39A5E4851}" destId="{F72CD1B6-785B-44D6-B489-5D00525A1B5F}" srcOrd="0" destOrd="4" presId="urn:microsoft.com/office/officeart/2016/7/layout/ChevronBlockProcess"/>
    <dgm:cxn modelId="{CF55C8E8-41E5-4312-A849-8B69902B80D6}" srcId="{481E8BBC-1C73-482C-8AE7-D68CCF204746}" destId="{5AC39A52-3F52-444B-ADDC-DA861C7FB13A}" srcOrd="0" destOrd="0" parTransId="{85B444B7-F237-44CC-8AB8-B30454475DDF}" sibTransId="{1EBC0269-EC01-43D8-BF84-16323BA9E9DA}"/>
    <dgm:cxn modelId="{6C94D8F1-4B93-42D9-82A1-D10A601176C1}" srcId="{481E8BBC-1C73-482C-8AE7-D68CCF204746}" destId="{9E338A4D-3C38-4661-B6F3-9500CEE5F93F}" srcOrd="2" destOrd="0" parTransId="{5E9CCBE5-6BB0-4041-A20D-B72ECC804E84}" sibTransId="{BD8FF80C-9C72-4240-A1D2-C98AB51992D2}"/>
    <dgm:cxn modelId="{2C1507F3-1E8F-4F8A-B593-5E6B10B034AD}" srcId="{5AC39A52-3F52-444B-ADDC-DA861C7FB13A}" destId="{CFA941B4-15B0-441C-9822-40D11189D779}" srcOrd="0" destOrd="0" parTransId="{97F647E9-9AEF-485D-9C18-88508C73E751}" sibTransId="{DF7246C7-5BCD-4963-A61D-8B309EB341C5}"/>
    <dgm:cxn modelId="{F7E16AF4-9826-4116-8BE5-170001A1CEDF}" srcId="{9E98D501-DE7E-40A4-B697-2A1F5D8BE922}" destId="{2E74F3A9-4CDC-4E12-A911-7AFC89032D09}" srcOrd="0" destOrd="0" parTransId="{15268AD7-0686-4685-9FA6-52BE7BE493AC}" sibTransId="{BCEA7426-E852-4E63-97FE-4AC639E0E93E}"/>
    <dgm:cxn modelId="{CB9EB74A-FCED-4F26-8607-C20994016314}" type="presParOf" srcId="{215DE208-C592-4A9A-AD78-8E60B8CD51D3}" destId="{EBFBD3A0-C867-4634-A128-5E589DB4EC73}" srcOrd="0" destOrd="0" presId="urn:microsoft.com/office/officeart/2016/7/layout/ChevronBlockProcess"/>
    <dgm:cxn modelId="{8321A31B-DA59-4AE6-9DEF-3629AFD6D46E}" type="presParOf" srcId="{EBFBD3A0-C867-4634-A128-5E589DB4EC73}" destId="{259B3B7D-8387-44D8-B093-E08069B877AF}" srcOrd="0" destOrd="0" presId="urn:microsoft.com/office/officeart/2016/7/layout/ChevronBlockProcess"/>
    <dgm:cxn modelId="{F6F606EC-E109-4713-809F-69C785367EFB}" type="presParOf" srcId="{EBFBD3A0-C867-4634-A128-5E589DB4EC73}" destId="{7BE9A860-41BD-4D48-AA08-6D0F002C1B12}" srcOrd="1" destOrd="0" presId="urn:microsoft.com/office/officeart/2016/7/layout/ChevronBlockProcess"/>
    <dgm:cxn modelId="{795B84DA-3C35-4AA4-B82B-AEF34CA15431}" type="presParOf" srcId="{215DE208-C592-4A9A-AD78-8E60B8CD51D3}" destId="{0D3DCE82-033F-414F-81C4-A197475DD3C4}" srcOrd="1" destOrd="0" presId="urn:microsoft.com/office/officeart/2016/7/layout/ChevronBlockProcess"/>
    <dgm:cxn modelId="{1AAE0631-C4F8-472A-8E2C-E49583DBC693}" type="presParOf" srcId="{215DE208-C592-4A9A-AD78-8E60B8CD51D3}" destId="{7A13AB5A-B712-423B-9B46-ADF535D489FA}" srcOrd="2" destOrd="0" presId="urn:microsoft.com/office/officeart/2016/7/layout/ChevronBlockProcess"/>
    <dgm:cxn modelId="{2B7C86F0-D7F0-486B-9CA4-9590BA3B7646}" type="presParOf" srcId="{7A13AB5A-B712-423B-9B46-ADF535D489FA}" destId="{FE3D3AF8-6C65-4576-BAEA-8CA2EFF0EBE2}" srcOrd="0" destOrd="0" presId="urn:microsoft.com/office/officeart/2016/7/layout/ChevronBlockProcess"/>
    <dgm:cxn modelId="{73B09C5A-506F-4E70-BF03-F54ABF921B5A}" type="presParOf" srcId="{7A13AB5A-B712-423B-9B46-ADF535D489FA}" destId="{71BAA92E-E6EC-40B9-8B57-28461556D1B2}" srcOrd="1" destOrd="0" presId="urn:microsoft.com/office/officeart/2016/7/layout/ChevronBlockProcess"/>
    <dgm:cxn modelId="{E0925A70-286C-49BD-A462-F482795FBB20}" type="presParOf" srcId="{215DE208-C592-4A9A-AD78-8E60B8CD51D3}" destId="{FB010A8E-3380-43BA-9F9B-B3EDEFEB7B34}" srcOrd="3" destOrd="0" presId="urn:microsoft.com/office/officeart/2016/7/layout/ChevronBlockProcess"/>
    <dgm:cxn modelId="{570F4AFB-4D33-443D-8461-6C995941E548}" type="presParOf" srcId="{215DE208-C592-4A9A-AD78-8E60B8CD51D3}" destId="{92F341BE-C563-458E-9979-F2ABFB6BFD38}" srcOrd="4" destOrd="0" presId="urn:microsoft.com/office/officeart/2016/7/layout/ChevronBlockProcess"/>
    <dgm:cxn modelId="{2929613B-A524-4662-9391-61CCFEA750D7}" type="presParOf" srcId="{92F341BE-C563-458E-9979-F2ABFB6BFD38}" destId="{87293F70-74D8-4C39-BE44-238512A512AC}" srcOrd="0" destOrd="0" presId="urn:microsoft.com/office/officeart/2016/7/layout/ChevronBlockProcess"/>
    <dgm:cxn modelId="{1C2CF609-031D-4606-B586-E6DD16B621BB}" type="presParOf" srcId="{92F341BE-C563-458E-9979-F2ABFB6BFD38}" destId="{F72CD1B6-785B-44D6-B489-5D00525A1B5F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B3B7D-8387-44D8-B093-E08069B877AF}">
      <dsp:nvSpPr>
        <dsp:cNvPr id="0" name=""/>
        <dsp:cNvSpPr/>
      </dsp:nvSpPr>
      <dsp:spPr>
        <a:xfrm>
          <a:off x="9565" y="180255"/>
          <a:ext cx="3785492" cy="1135647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21" tIns="140221" rIns="140221" bIns="14022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Shared Definitions</a:t>
          </a:r>
          <a:endParaRPr lang="en-SD" sz="2200" kern="1200" dirty="0"/>
        </a:p>
      </dsp:txBody>
      <dsp:txXfrm>
        <a:off x="350259" y="180255"/>
        <a:ext cx="3104104" cy="1135647"/>
      </dsp:txXfrm>
    </dsp:sp>
    <dsp:sp modelId="{7BE9A860-41BD-4D48-AA08-6D0F002C1B12}">
      <dsp:nvSpPr>
        <dsp:cNvPr id="0" name=""/>
        <dsp:cNvSpPr/>
      </dsp:nvSpPr>
      <dsp:spPr>
        <a:xfrm>
          <a:off x="9565" y="1315903"/>
          <a:ext cx="3444797" cy="37676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16" tIns="272216" rIns="272216" bIns="54443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Agreement on Key Concepts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Same understanding of terms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Living document, quarterly review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9565" y="1315903"/>
        <a:ext cx="3444797" cy="3767681"/>
      </dsp:txXfrm>
    </dsp:sp>
    <dsp:sp modelId="{FE3D3AF8-6C65-4576-BAEA-8CA2EFF0EBE2}">
      <dsp:nvSpPr>
        <dsp:cNvPr id="0" name=""/>
        <dsp:cNvSpPr/>
      </dsp:nvSpPr>
      <dsp:spPr>
        <a:xfrm>
          <a:off x="3738796" y="180255"/>
          <a:ext cx="3785492" cy="1135647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21" tIns="140221" rIns="140221" bIns="14022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SOG 2.3</a:t>
          </a:r>
          <a:endParaRPr lang="en-SD" sz="2200" kern="1200" dirty="0"/>
        </a:p>
      </dsp:txBody>
      <dsp:txXfrm>
        <a:off x="4079490" y="180255"/>
        <a:ext cx="3104104" cy="1135647"/>
      </dsp:txXfrm>
    </dsp:sp>
    <dsp:sp modelId="{71BAA92E-E6EC-40B9-8B57-28461556D1B2}">
      <dsp:nvSpPr>
        <dsp:cNvPr id="0" name=""/>
        <dsp:cNvSpPr/>
      </dsp:nvSpPr>
      <dsp:spPr>
        <a:xfrm>
          <a:off x="3738796" y="1315903"/>
          <a:ext cx="3444797" cy="37676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16" tIns="272216" rIns="272216" bIns="544431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Define Diversity, Equity, and Inclusion and set the foundation for ASSP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/>
        </a:p>
      </dsp:txBody>
      <dsp:txXfrm>
        <a:off x="3738796" y="1315903"/>
        <a:ext cx="3444797" cy="3767681"/>
      </dsp:txXfrm>
    </dsp:sp>
    <dsp:sp modelId="{87293F70-74D8-4C39-BE44-238512A512AC}">
      <dsp:nvSpPr>
        <dsp:cNvPr id="0" name=""/>
        <dsp:cNvSpPr/>
      </dsp:nvSpPr>
      <dsp:spPr>
        <a:xfrm>
          <a:off x="7468028" y="180255"/>
          <a:ext cx="3785492" cy="1135647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21" tIns="140221" rIns="140221" bIns="14022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Strategy development framework</a:t>
          </a:r>
          <a:endParaRPr lang="en-SD" sz="2200" kern="1200" dirty="0"/>
        </a:p>
      </dsp:txBody>
      <dsp:txXfrm>
        <a:off x="7808722" y="180255"/>
        <a:ext cx="3104104" cy="1135647"/>
      </dsp:txXfrm>
    </dsp:sp>
    <dsp:sp modelId="{F72CD1B6-785B-44D6-B489-5D00525A1B5F}">
      <dsp:nvSpPr>
        <dsp:cNvPr id="0" name=""/>
        <dsp:cNvSpPr/>
      </dsp:nvSpPr>
      <dsp:spPr>
        <a:xfrm>
          <a:off x="7468028" y="1315903"/>
          <a:ext cx="3444797" cy="37676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16" tIns="272216" rIns="272216" bIns="54443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Society Culture</a:t>
          </a:r>
          <a:endParaRPr lang="en-S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Building awareness</a:t>
          </a:r>
          <a:endParaRPr lang="en-S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Leadership training </a:t>
          </a:r>
          <a:endParaRPr lang="en-SD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Policies &amp; Practices</a:t>
          </a:r>
          <a:endParaRPr lang="en-S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Bylaws &amp; Structures</a:t>
          </a:r>
          <a:endParaRPr lang="en-S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Society Operating guidelines</a:t>
          </a:r>
          <a:endParaRPr lang="en-SD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Business Operations</a:t>
          </a:r>
          <a:endParaRPr lang="en-S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Educational &amp; community programming</a:t>
          </a:r>
          <a:endParaRPr lang="en-S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Content development</a:t>
          </a:r>
          <a:endParaRPr lang="en-S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/>
            <a:t>Marketing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	</a:t>
          </a:r>
          <a:endParaRPr lang="en-SD" sz="1600" kern="1200" dirty="0"/>
        </a:p>
      </dsp:txBody>
      <dsp:txXfrm>
        <a:off x="7468028" y="1315903"/>
        <a:ext cx="3444797" cy="3767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E8ECA-C7AC-7845-A52E-00AE81A0C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DE0BA-64B4-DD44-9FA6-404C1615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4A579-9890-AC44-A4D0-F6C5D4CEAE70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301E-7D39-EE44-BFB0-3608278CB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6AAF8-E2E9-094C-953C-61C622266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0EBD3-2B10-3B48-AEE7-73230F37D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7095-64FF-254B-B1E8-5A6E981E7298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EE30-9F32-CF4E-8610-51EDD936F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5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0" y="900113"/>
            <a:ext cx="3479800" cy="195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6287" y="3555723"/>
            <a:ext cx="5486400" cy="3600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1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9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4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0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S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1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2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1521278"/>
            <a:ext cx="11509920" cy="381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70" y="0"/>
            <a:ext cx="45720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 userDrawn="1"/>
        </p:nvSpPr>
        <p:spPr>
          <a:xfrm>
            <a:off x="832756" y="5451021"/>
            <a:ext cx="101073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10 – 12, 2019 </a:t>
            </a:r>
            <a:r>
              <a:rPr lang="en-US" sz="2300" dirty="0">
                <a:solidFill>
                  <a:srgbClr val="FFC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Rosemont, Rosemont, IL </a:t>
            </a:r>
            <a:r>
              <a:rPr lang="en-US" sz="2300" dirty="0">
                <a:solidFill>
                  <a:srgbClr val="FFC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300" b="1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#ASSPLeadership</a:t>
            </a:r>
          </a:p>
        </p:txBody>
      </p:sp>
    </p:spTree>
    <p:extLst>
      <p:ext uri="{BB962C8B-B14F-4D97-AF65-F5344CB8AC3E}">
        <p14:creationId xmlns:p14="http://schemas.microsoft.com/office/powerpoint/2010/main" val="203073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1179" y="1936375"/>
            <a:ext cx="6898522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178" y="398507"/>
            <a:ext cx="6898521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1178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CE3E5-3B61-354D-8349-278C5CD7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6F81-0F21-4C55-82BF-D845DA4ADA04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EFD2E-8FA2-2946-99BA-38367AB4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© 2018 THE AMERICAN SOCIETY OF SAFETY PROFESSIONALS.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FCF2C-69E1-E34D-87A8-FA0A82B5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714B-AEFC-2644-B02B-7C52150D88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B97D7-FCC3-5D4A-B808-82177B35CBAF}"/>
              </a:ext>
            </a:extLst>
          </p:cNvPr>
          <p:cNvSpPr/>
          <p:nvPr userDrawn="1"/>
        </p:nvSpPr>
        <p:spPr>
          <a:xfrm>
            <a:off x="1097280" y="614595"/>
            <a:ext cx="11105600" cy="734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86368-14FE-454F-A4AA-5C9B449B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05" y="-23150"/>
            <a:ext cx="10058400" cy="1450757"/>
          </a:xfrm>
        </p:spPr>
        <p:txBody>
          <a:bodyPr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3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0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62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1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1547813"/>
            <a:ext cx="10972800" cy="416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62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1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1547813"/>
            <a:ext cx="10972800" cy="416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5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62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1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1547813"/>
            <a:ext cx="10972800" cy="416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1450"/>
            <a:ext cx="10972800" cy="4186238"/>
          </a:xfrm>
        </p:spPr>
        <p:txBody>
          <a:bodyPr/>
          <a:lstStyle>
            <a:lvl1pPr>
              <a:defRPr sz="2100">
                <a:solidFill>
                  <a:srgbClr val="4C4C4C"/>
                </a:solidFill>
              </a:defRPr>
            </a:lvl1pPr>
            <a:lvl2pPr>
              <a:defRPr sz="2100">
                <a:solidFill>
                  <a:srgbClr val="4C4C4C"/>
                </a:solidFill>
              </a:defRPr>
            </a:lvl2pPr>
            <a:lvl3pPr>
              <a:defRPr sz="2100">
                <a:solidFill>
                  <a:srgbClr val="4C4C4C"/>
                </a:solidFill>
              </a:defRPr>
            </a:lvl3pPr>
            <a:lvl4pPr>
              <a:defRPr sz="2100">
                <a:solidFill>
                  <a:srgbClr val="4C4C4C"/>
                </a:solidFill>
              </a:defRPr>
            </a:lvl4pPr>
            <a:lvl5pPr>
              <a:defRPr sz="21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6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62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1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1547813"/>
            <a:ext cx="10972800" cy="416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2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-238285"/>
            <a:ext cx="45720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3"/>
            <a:ext cx="9497682" cy="182879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8" y="1331495"/>
            <a:ext cx="198065" cy="55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4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52921"/>
            <a:ext cx="10515600" cy="3430885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03"/>
            <a:ext cx="10515600" cy="850909"/>
          </a:xfrm>
        </p:spPr>
        <p:txBody>
          <a:bodyPr anchor="b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Overview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-238285"/>
            <a:ext cx="45720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3"/>
            <a:ext cx="9497682" cy="182879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8" y="1331495"/>
            <a:ext cx="198065" cy="55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17812"/>
            <a:ext cx="12192000" cy="4222378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0816" y="2316078"/>
            <a:ext cx="9497682" cy="2225841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918" y="1317811"/>
            <a:ext cx="198065" cy="422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745FF-0BD5-BA47-9C79-5D4F67349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9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66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25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97253" y="1936375"/>
            <a:ext cx="3442447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252" y="398507"/>
            <a:ext cx="3442447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7252" y="6185181"/>
            <a:ext cx="501495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1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1179" y="1936375"/>
            <a:ext cx="6898522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178" y="398507"/>
            <a:ext cx="6898521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1178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8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1521278"/>
            <a:ext cx="11509920" cy="381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70" y="0"/>
            <a:ext cx="45720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 userDrawn="1"/>
        </p:nvSpPr>
        <p:spPr>
          <a:xfrm>
            <a:off x="832756" y="5451021"/>
            <a:ext cx="101073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10 – 12, 2019 </a:t>
            </a:r>
            <a:r>
              <a:rPr lang="en-US" sz="2300" dirty="0">
                <a:solidFill>
                  <a:srgbClr val="FFC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Rosemont, Rosemont, IL </a:t>
            </a:r>
            <a:r>
              <a:rPr lang="en-US" sz="2300" dirty="0">
                <a:solidFill>
                  <a:srgbClr val="FFC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300" b="1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#ASSPLeadership</a:t>
            </a:r>
          </a:p>
        </p:txBody>
      </p:sp>
    </p:spTree>
    <p:extLst>
      <p:ext uri="{BB962C8B-B14F-4D97-AF65-F5344CB8AC3E}">
        <p14:creationId xmlns:p14="http://schemas.microsoft.com/office/powerpoint/2010/main" val="2142890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-238285"/>
            <a:ext cx="45720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3"/>
            <a:ext cx="9497682" cy="182879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8" y="1331495"/>
            <a:ext cx="198065" cy="55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4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52921"/>
            <a:ext cx="10515600" cy="3430885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03"/>
            <a:ext cx="10515600" cy="850909"/>
          </a:xfrm>
        </p:spPr>
        <p:txBody>
          <a:bodyPr anchor="b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Overview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2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52921"/>
            <a:ext cx="10515600" cy="3430885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03"/>
            <a:ext cx="10515600" cy="850909"/>
          </a:xfrm>
        </p:spPr>
        <p:txBody>
          <a:bodyPr anchor="b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Overview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8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17812"/>
            <a:ext cx="12192000" cy="4222378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0816" y="2316078"/>
            <a:ext cx="9497682" cy="2225841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918" y="1317811"/>
            <a:ext cx="198065" cy="422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745FF-0BD5-BA47-9C79-5D4F67349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3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26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70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0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88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97253" y="1936375"/>
            <a:ext cx="3442447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252" y="398507"/>
            <a:ext cx="3442447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7252" y="6185181"/>
            <a:ext cx="501495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2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1179" y="1936375"/>
            <a:ext cx="6898522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178" y="398507"/>
            <a:ext cx="6898521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1178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17812"/>
            <a:ext cx="12192000" cy="4222378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0816" y="2316078"/>
            <a:ext cx="9497682" cy="2225841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918" y="1317811"/>
            <a:ext cx="198065" cy="422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745FF-0BD5-BA47-9C79-5D4F67349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97253" y="1936375"/>
            <a:ext cx="3442447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252" y="398507"/>
            <a:ext cx="3442447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7252" y="6185181"/>
            <a:ext cx="501495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0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599"/>
            <a:ext cx="10515600" cy="366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3" r:id="rId2"/>
    <p:sldLayoutId id="2147483698" r:id="rId3"/>
    <p:sldLayoutId id="2147483704" r:id="rId4"/>
    <p:sldLayoutId id="2147483696" r:id="rId5"/>
    <p:sldLayoutId id="2147483705" r:id="rId6"/>
    <p:sldLayoutId id="2147483699" r:id="rId7"/>
    <p:sldLayoutId id="2147483700" r:id="rId8"/>
    <p:sldLayoutId id="2147483701" r:id="rId9"/>
    <p:sldLayoutId id="2147483702" r:id="rId10"/>
    <p:sldLayoutId id="2147483706" r:id="rId11"/>
    <p:sldLayoutId id="2147483708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0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599"/>
            <a:ext cx="10515600" cy="366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0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599"/>
            <a:ext cx="10515600" cy="366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1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38AB91-C279-4CF8-8EDD-1666EA30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06351"/>
            <a:ext cx="9689805" cy="2578191"/>
          </a:xfrm>
        </p:spPr>
        <p:txBody>
          <a:bodyPr>
            <a:normAutofit/>
          </a:bodyPr>
          <a:lstStyle/>
          <a:p>
            <a:r>
              <a:rPr lang="en-US" sz="5400" dirty="0"/>
              <a:t>Diversity, Equity and Inclusion Task Force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3E874-51FF-432B-99B9-B77A32E12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2719" y="4481341"/>
            <a:ext cx="9497681" cy="21734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William Geddings, SMS, CESCP, OHST, CHST</a:t>
            </a:r>
          </a:p>
          <a:p>
            <a:pPr>
              <a:lnSpc>
                <a:spcPct val="120000"/>
              </a:lnSpc>
            </a:pPr>
            <a:r>
              <a:rPr lang="en-US" dirty="0"/>
              <a:t>Bryce Griffler, CSP, ASP</a:t>
            </a:r>
          </a:p>
          <a:p>
            <a:pPr>
              <a:lnSpc>
                <a:spcPct val="120000"/>
              </a:lnSpc>
            </a:pPr>
            <a:r>
              <a:rPr lang="en-US" dirty="0"/>
              <a:t>Kahlilah Guyah, CSP, CHMM </a:t>
            </a:r>
          </a:p>
          <a:p>
            <a:pPr>
              <a:lnSpc>
                <a:spcPct val="120000"/>
              </a:lnSpc>
            </a:pPr>
            <a:r>
              <a:rPr lang="en-US" dirty="0"/>
              <a:t>Christine Waters, M.S.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78B1E-0CF3-4831-B73A-B9106AE573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84900"/>
            <a:ext cx="2743200" cy="365125"/>
          </a:xfrm>
        </p:spPr>
        <p:txBody>
          <a:bodyPr/>
          <a:lstStyle/>
          <a:p>
            <a:fld id="{FE64FAF0-67D6-8641-82FF-792E6360F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3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5A67D-65C4-425B-B393-DADA8250F7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184900"/>
            <a:ext cx="501650" cy="365125"/>
          </a:xfrm>
        </p:spPr>
        <p:txBody>
          <a:bodyPr/>
          <a:lstStyle/>
          <a:p>
            <a:fld id="{FE64FAF0-67D6-8641-82FF-792E6360F5A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145B4B-B400-2F43-8DCF-70723505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33" b="34309"/>
          <a:stretch/>
        </p:blipFill>
        <p:spPr>
          <a:xfrm>
            <a:off x="0" y="1411941"/>
            <a:ext cx="12197658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9357-5933-41D4-9317-06C9A600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Overview</a:t>
            </a:r>
            <a:endParaRPr lang="en-S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1F0B-E621-42A7-A6A0-A36FE6498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86" y="1724070"/>
            <a:ext cx="10515600" cy="3716853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June 2020 the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of Directors passed a motion to create the Diversity, Equity and Inclusion (DEI) Task Force.</a:t>
            </a:r>
          </a:p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the task force was to create a strategy and action plan to advance DEI within ASSP.</a:t>
            </a:r>
            <a:endParaRPr lang="en-SD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Over 80 ASSP members applications were submitted serve and reviewed in the blind evaluation process. </a:t>
            </a:r>
            <a:endParaRPr lang="en-S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41A7F-DBC9-493E-892E-44208E47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185A-9A4D-4512-95D6-D624E484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8" y="183923"/>
            <a:ext cx="10515600" cy="1325563"/>
          </a:xfrm>
        </p:spPr>
        <p:txBody>
          <a:bodyPr/>
          <a:lstStyle/>
          <a:p>
            <a:r>
              <a:rPr lang="en-US" dirty="0"/>
              <a:t>Task Force Members</a:t>
            </a:r>
            <a:endParaRPr lang="en-S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88F6-0379-4C04-8D33-F25AF68C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868"/>
            <a:ext cx="10515600" cy="4675695"/>
          </a:xfrm>
        </p:spPr>
        <p:txBody>
          <a:bodyPr numCol="2">
            <a:normAutofit/>
          </a:bodyPr>
          <a:lstStyle/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 Roy, Co-chair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Jennifer McNelly, Co-chair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Kristin Amlie</a:t>
            </a:r>
          </a:p>
          <a:p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eAundra Brabham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Ryan Clayton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Tiffany Felix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Geddings</a:t>
            </a:r>
          </a:p>
          <a:p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Bryce Griffler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Kahlilah Guyah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Krystle Hodge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Massimo Navarretta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Oscar Paredes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Monique Parker </a:t>
            </a:r>
          </a:p>
          <a:p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Christine Waters</a:t>
            </a:r>
            <a:endParaRPr lang="en-SD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F7165-7D1A-459A-A254-6758A1C7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C316EB-9B01-4602-AA26-81A2E5EC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Diversity, Equity and Inclusion Task Force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E5220-5CD9-46F6-A1CD-839BEBC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task force will guide the development of a recommended strategy and action plan to help ASSP better support a diverse membership reflective of the occupational safety and health (OSH) profession.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9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856D-C265-4DC8-B28C-A1E39FBF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-13711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Task force work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2CE8C-5391-468E-BCB1-B03FB821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64FAF0-67D6-8641-82FF-792E6360F5A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A80FC0-AC5B-4879-B604-4316D0822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587840"/>
              </p:ext>
            </p:extLst>
          </p:nvPr>
        </p:nvGraphicFramePr>
        <p:xfrm>
          <a:off x="667658" y="971823"/>
          <a:ext cx="11263086" cy="526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639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7ABE-242F-407F-B57D-19425C48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Development &amp; Prioritization </a:t>
            </a:r>
            <a:endParaRPr lang="en-S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1993-9AF2-49E5-80A2-C0EE9FF1A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88"/>
            <a:ext cx="10515600" cy="49252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Society Culture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DEI onboarding for ASSP leaders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Enhance &amp; clarify role of communities in promoting DEI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Access to DEI training for all members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Organizational policies and practices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Review &amp; update Code of Conduct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Incorporate DEI into ASSP values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Ensure inclusive leader recreation, evaluation, and selection process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Business operations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Collect diversity data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Evaluate how we communicate diversity to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dirty="0"/>
              <a:t>Development accountability metrics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9A009-C08B-4355-A77F-BF2D0DCC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7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EC1CEF-52F5-BD49-A76B-5D7CCEEA6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Develop a comprehensive member communication strategy that would enhance member onboarding and understanding of the roles and responsibilities of ASSP communities in advancing DEI across the Society.</a:t>
            </a:r>
          </a:p>
          <a:p>
            <a:pPr lvl="0"/>
            <a:r>
              <a:rPr lang="en-US" dirty="0"/>
              <a:t>Review and enhance ASSP’s Code of Professional Conduct and CLEAR values to reflect DEI goals.</a:t>
            </a:r>
          </a:p>
          <a:p>
            <a:pPr lvl="0"/>
            <a:r>
              <a:rPr lang="en-US" dirty="0"/>
              <a:t>Establish a working group to define a data collection approach that would inform metrics for evaluating progress in achieving DEI goals over time.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50ACA-D2B0-1D42-808D-6C8CC85D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Force Immediate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09059-9BBC-2243-93F6-C27FE3DC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DEA50A-3900-4A75-A1AF-FA514E99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Force </a:t>
            </a:r>
          </a:p>
          <a:p>
            <a:pPr lvl="1"/>
            <a:r>
              <a:rPr lang="en-US" dirty="0"/>
              <a:t>debrief – Board meeting outcomes </a:t>
            </a:r>
          </a:p>
          <a:p>
            <a:pPr lvl="1"/>
            <a:r>
              <a:rPr lang="en-US" dirty="0"/>
              <a:t>Inform communications strategy </a:t>
            </a:r>
          </a:p>
          <a:p>
            <a:pPr lvl="1"/>
            <a:endParaRPr lang="en-US" dirty="0"/>
          </a:p>
          <a:p>
            <a:r>
              <a:rPr lang="en-US" dirty="0"/>
              <a:t>Board established working groups deployed</a:t>
            </a:r>
          </a:p>
          <a:p>
            <a:endParaRPr lang="en-US" dirty="0"/>
          </a:p>
          <a:p>
            <a:r>
              <a:rPr lang="en-US" dirty="0"/>
              <a:t>We all have a role and impact to influence change!   </a:t>
            </a:r>
          </a:p>
          <a:p>
            <a:endParaRPr lang="en-US" dirty="0"/>
          </a:p>
          <a:p>
            <a:endParaRPr lang="en-S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2BA3B-1D51-4AE2-92A6-8A4D7692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S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738E7-1F4E-432A-A663-BA05C994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329582-D927-4233-B331-E148F2CA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your chapters do to create an inclusive &amp; welcoming environment? </a:t>
            </a:r>
          </a:p>
          <a:p>
            <a:endParaRPr lang="en-US" dirty="0"/>
          </a:p>
          <a:p>
            <a:r>
              <a:rPr lang="en-US" dirty="0"/>
              <a:t>Do you have examples where members may have felt unwelcome or not included?  How did your chapter handle? </a:t>
            </a:r>
          </a:p>
          <a:p>
            <a:endParaRPr lang="en-US" dirty="0"/>
          </a:p>
          <a:p>
            <a:r>
              <a:rPr lang="en-US" dirty="0"/>
              <a:t>What questions can we help answer? </a:t>
            </a:r>
            <a:endParaRPr lang="en-S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8DF3C-2125-4F9F-AD98-0E20CF58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endParaRPr lang="en-S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F477-0A7F-40D3-97E7-7371341F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49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P_PPT_Template16x9" id="{0C05D66E-C33A-44F9-BB13-50709CFF9EEA}" vid="{2969253B-5D29-42C3-AF00-371EA21A52D3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P_PPT_Template16x9_20190729_FNL  -  Read-Only" id="{84F3F255-95FC-47A8-A74B-B57506DAFB99}" vid="{A62C46BF-A9F9-4E35-A370-4EC9BB35F883}"/>
    </a:ext>
  </a:extLst>
</a:theme>
</file>

<file path=ppt/theme/theme3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468</Words>
  <Application>Microsoft Office PowerPoint</Application>
  <PresentationFormat>Widescreen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Myriad Pro</vt:lpstr>
      <vt:lpstr>Wingdings</vt:lpstr>
      <vt:lpstr>Custom Design</vt:lpstr>
      <vt:lpstr>1_Custom Design</vt:lpstr>
      <vt:lpstr>2_Custom Design</vt:lpstr>
      <vt:lpstr>Diversity, Equity and Inclusion Task Force</vt:lpstr>
      <vt:lpstr>Task Force Overview</vt:lpstr>
      <vt:lpstr>Task Force Members</vt:lpstr>
      <vt:lpstr>Diversity, Equity and Inclusion Task Force</vt:lpstr>
      <vt:lpstr>Task force work </vt:lpstr>
      <vt:lpstr>Strategy Development &amp; Prioritization </vt:lpstr>
      <vt:lpstr>Task Force Immediate Recommendations</vt:lpstr>
      <vt:lpstr>Next Steps</vt:lpstr>
      <vt:lpstr>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Equity and Inclusion Task Force Onboarding</dc:title>
  <dc:creator>Kimberly McDowell</dc:creator>
  <cp:lastModifiedBy>Royal Willard</cp:lastModifiedBy>
  <cp:revision>24</cp:revision>
  <dcterms:created xsi:type="dcterms:W3CDTF">2020-12-12T03:48:52Z</dcterms:created>
  <dcterms:modified xsi:type="dcterms:W3CDTF">2021-04-15T17:00:52Z</dcterms:modified>
</cp:coreProperties>
</file>