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4"/>
  </p:sldMasterIdLst>
  <p:notesMasterIdLst>
    <p:notesMasterId r:id="rId21"/>
  </p:notesMasterIdLst>
  <p:handoutMasterIdLst>
    <p:handoutMasterId r:id="rId22"/>
  </p:handoutMasterIdLst>
  <p:sldIdLst>
    <p:sldId id="256" r:id="rId5"/>
    <p:sldId id="257" r:id="rId6"/>
    <p:sldId id="273" r:id="rId7"/>
    <p:sldId id="261" r:id="rId8"/>
    <p:sldId id="274" r:id="rId9"/>
    <p:sldId id="275" r:id="rId10"/>
    <p:sldId id="276" r:id="rId11"/>
    <p:sldId id="277" r:id="rId12"/>
    <p:sldId id="278" r:id="rId13"/>
    <p:sldId id="279" r:id="rId14"/>
    <p:sldId id="282" r:id="rId15"/>
    <p:sldId id="280" r:id="rId16"/>
    <p:sldId id="284" r:id="rId17"/>
    <p:sldId id="283" r:id="rId18"/>
    <p:sldId id="285" r:id="rId19"/>
    <p:sldId id="272" r:id="rId20"/>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35"/>
    <a:srgbClr val="FFCB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93" autoAdjust="0"/>
    <p:restoredTop sz="63968" autoAdjust="0"/>
  </p:normalViewPr>
  <p:slideViewPr>
    <p:cSldViewPr snapToGrid="0" snapToObjects="1">
      <p:cViewPr varScale="1">
        <p:scale>
          <a:sx n="46" d="100"/>
          <a:sy n="46" d="100"/>
        </p:scale>
        <p:origin x="3282" y="5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19591C-3ED9-49D9-99C4-A11C12FF6F0E}" type="doc">
      <dgm:prSet loTypeId="urn:microsoft.com/office/officeart/2018/2/layout/IconLabelList" loCatId="icon" qsTypeId="urn:microsoft.com/office/officeart/2005/8/quickstyle/simple1" qsCatId="simple" csTypeId="urn:microsoft.com/office/officeart/2018/5/colors/Iconchunking_neutralbg_colorful2" csCatId="colorful" phldr="1"/>
      <dgm:spPr/>
      <dgm:t>
        <a:bodyPr/>
        <a:lstStyle/>
        <a:p>
          <a:endParaRPr lang="en-US"/>
        </a:p>
      </dgm:t>
    </dgm:pt>
    <dgm:pt modelId="{FB9DEA3E-7479-4540-B32F-7F1B02254C2F}">
      <dgm:prSet/>
      <dgm:spPr/>
      <dgm:t>
        <a:bodyPr/>
        <a:lstStyle/>
        <a:p>
          <a:r>
            <a:rPr lang="en-US"/>
            <a:t>Planning </a:t>
          </a:r>
        </a:p>
      </dgm:t>
    </dgm:pt>
    <dgm:pt modelId="{8E674D86-10D4-4449-999A-5C04B00FF80E}" type="parTrans" cxnId="{2D7BBA00-280F-42E4-9F5B-CA8DE5D94A2F}">
      <dgm:prSet/>
      <dgm:spPr/>
      <dgm:t>
        <a:bodyPr/>
        <a:lstStyle/>
        <a:p>
          <a:endParaRPr lang="en-US"/>
        </a:p>
      </dgm:t>
    </dgm:pt>
    <dgm:pt modelId="{4444ECDA-CC29-4B35-A19A-AEC4143694E6}" type="sibTrans" cxnId="{2D7BBA00-280F-42E4-9F5B-CA8DE5D94A2F}">
      <dgm:prSet/>
      <dgm:spPr/>
      <dgm:t>
        <a:bodyPr/>
        <a:lstStyle/>
        <a:p>
          <a:endParaRPr lang="en-US"/>
        </a:p>
      </dgm:t>
    </dgm:pt>
    <dgm:pt modelId="{C97AAC61-31D6-4095-8314-C4DBFC0E296C}">
      <dgm:prSet/>
      <dgm:spPr/>
      <dgm:t>
        <a:bodyPr/>
        <a:lstStyle/>
        <a:p>
          <a:r>
            <a:rPr lang="en-US"/>
            <a:t>Feedback &amp; reporting </a:t>
          </a:r>
        </a:p>
      </dgm:t>
    </dgm:pt>
    <dgm:pt modelId="{4F59147C-65C4-4D23-BF27-C47EC4AF5000}" type="parTrans" cxnId="{C04DAB7B-8B98-421D-880B-5AE97F19C3E3}">
      <dgm:prSet/>
      <dgm:spPr/>
      <dgm:t>
        <a:bodyPr/>
        <a:lstStyle/>
        <a:p>
          <a:endParaRPr lang="en-US"/>
        </a:p>
      </dgm:t>
    </dgm:pt>
    <dgm:pt modelId="{48F291F3-8E5B-4315-B82E-5C61869FCE25}" type="sibTrans" cxnId="{C04DAB7B-8B98-421D-880B-5AE97F19C3E3}">
      <dgm:prSet/>
      <dgm:spPr/>
      <dgm:t>
        <a:bodyPr/>
        <a:lstStyle/>
        <a:p>
          <a:endParaRPr lang="en-US"/>
        </a:p>
      </dgm:t>
    </dgm:pt>
    <dgm:pt modelId="{26E83D25-72ED-4291-BBCA-04E31E3C8DD8}">
      <dgm:prSet/>
      <dgm:spPr/>
      <dgm:t>
        <a:bodyPr/>
        <a:lstStyle/>
        <a:p>
          <a:r>
            <a:rPr lang="en-US"/>
            <a:t>Chapter recognition </a:t>
          </a:r>
        </a:p>
      </dgm:t>
    </dgm:pt>
    <dgm:pt modelId="{7863427C-7C4F-4466-877C-FD2DB8415B3F}" type="parTrans" cxnId="{A1B5984E-62E1-42DB-A987-AD7D37965D01}">
      <dgm:prSet/>
      <dgm:spPr/>
      <dgm:t>
        <a:bodyPr/>
        <a:lstStyle/>
        <a:p>
          <a:endParaRPr lang="en-US"/>
        </a:p>
      </dgm:t>
    </dgm:pt>
    <dgm:pt modelId="{D6E1F438-C2E3-4D50-A74F-72D50B1CAB80}" type="sibTrans" cxnId="{A1B5984E-62E1-42DB-A987-AD7D37965D01}">
      <dgm:prSet/>
      <dgm:spPr/>
      <dgm:t>
        <a:bodyPr/>
        <a:lstStyle/>
        <a:p>
          <a:endParaRPr lang="en-US"/>
        </a:p>
      </dgm:t>
    </dgm:pt>
    <dgm:pt modelId="{F85662AD-20DD-4B0F-951A-56AA794667C1}" type="pres">
      <dgm:prSet presAssocID="{CD19591C-3ED9-49D9-99C4-A11C12FF6F0E}" presName="root" presStyleCnt="0">
        <dgm:presLayoutVars>
          <dgm:dir/>
          <dgm:resizeHandles val="exact"/>
        </dgm:presLayoutVars>
      </dgm:prSet>
      <dgm:spPr/>
    </dgm:pt>
    <dgm:pt modelId="{9C1B3038-6F0B-468A-A421-1975F10BF29B}" type="pres">
      <dgm:prSet presAssocID="{FB9DEA3E-7479-4540-B32F-7F1B02254C2F}" presName="compNode" presStyleCnt="0"/>
      <dgm:spPr/>
    </dgm:pt>
    <dgm:pt modelId="{612A8204-E972-4791-8376-569D38AAD9A8}" type="pres">
      <dgm:prSet presAssocID="{FB9DEA3E-7479-4540-B32F-7F1B02254C2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ily Calendar"/>
        </a:ext>
      </dgm:extLst>
    </dgm:pt>
    <dgm:pt modelId="{1EA604BB-A9FA-493B-9BBD-0ECA579A2A14}" type="pres">
      <dgm:prSet presAssocID="{FB9DEA3E-7479-4540-B32F-7F1B02254C2F}" presName="spaceRect" presStyleCnt="0"/>
      <dgm:spPr/>
    </dgm:pt>
    <dgm:pt modelId="{B33733C6-6491-42B8-93A3-49425E4C550E}" type="pres">
      <dgm:prSet presAssocID="{FB9DEA3E-7479-4540-B32F-7F1B02254C2F}" presName="textRect" presStyleLbl="revTx" presStyleIdx="0" presStyleCnt="3">
        <dgm:presLayoutVars>
          <dgm:chMax val="1"/>
          <dgm:chPref val="1"/>
        </dgm:presLayoutVars>
      </dgm:prSet>
      <dgm:spPr/>
    </dgm:pt>
    <dgm:pt modelId="{F4688249-1062-4E46-86D5-9BB14D1B3F9D}" type="pres">
      <dgm:prSet presAssocID="{4444ECDA-CC29-4B35-A19A-AEC4143694E6}" presName="sibTrans" presStyleCnt="0"/>
      <dgm:spPr/>
    </dgm:pt>
    <dgm:pt modelId="{5148A699-834A-4E61-B7D3-F3C005D769FE}" type="pres">
      <dgm:prSet presAssocID="{C97AAC61-31D6-4095-8314-C4DBFC0E296C}" presName="compNode" presStyleCnt="0"/>
      <dgm:spPr/>
    </dgm:pt>
    <dgm:pt modelId="{7CE0363A-BF09-4B1E-A3C7-62FC28CCB8B6}" type="pres">
      <dgm:prSet presAssocID="{C97AAC61-31D6-4095-8314-C4DBFC0E296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5FB28B81-5965-492A-99EC-2CFDC2D79BFD}" type="pres">
      <dgm:prSet presAssocID="{C97AAC61-31D6-4095-8314-C4DBFC0E296C}" presName="spaceRect" presStyleCnt="0"/>
      <dgm:spPr/>
    </dgm:pt>
    <dgm:pt modelId="{105CBFA2-97CB-451F-AA9B-9CC28038F47B}" type="pres">
      <dgm:prSet presAssocID="{C97AAC61-31D6-4095-8314-C4DBFC0E296C}" presName="textRect" presStyleLbl="revTx" presStyleIdx="1" presStyleCnt="3">
        <dgm:presLayoutVars>
          <dgm:chMax val="1"/>
          <dgm:chPref val="1"/>
        </dgm:presLayoutVars>
      </dgm:prSet>
      <dgm:spPr/>
    </dgm:pt>
    <dgm:pt modelId="{1367A001-5860-4E21-9944-CF3903579489}" type="pres">
      <dgm:prSet presAssocID="{48F291F3-8E5B-4315-B82E-5C61869FCE25}" presName="sibTrans" presStyleCnt="0"/>
      <dgm:spPr/>
    </dgm:pt>
    <dgm:pt modelId="{DEB040FC-C3D2-4581-814E-F31DBE4E3F25}" type="pres">
      <dgm:prSet presAssocID="{26E83D25-72ED-4291-BBCA-04E31E3C8DD8}" presName="compNode" presStyleCnt="0"/>
      <dgm:spPr/>
    </dgm:pt>
    <dgm:pt modelId="{F618F01F-A548-4CBE-AD6F-66EDBBF9CC77}" type="pres">
      <dgm:prSet presAssocID="{26E83D25-72ED-4291-BBCA-04E31E3C8DD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ibbon"/>
        </a:ext>
      </dgm:extLst>
    </dgm:pt>
    <dgm:pt modelId="{C9CAC62C-D80A-46E3-95B4-77FA207E91B2}" type="pres">
      <dgm:prSet presAssocID="{26E83D25-72ED-4291-BBCA-04E31E3C8DD8}" presName="spaceRect" presStyleCnt="0"/>
      <dgm:spPr/>
    </dgm:pt>
    <dgm:pt modelId="{222570A5-AFAE-46C7-B7D4-6297D082FC77}" type="pres">
      <dgm:prSet presAssocID="{26E83D25-72ED-4291-BBCA-04E31E3C8DD8}" presName="textRect" presStyleLbl="revTx" presStyleIdx="2" presStyleCnt="3">
        <dgm:presLayoutVars>
          <dgm:chMax val="1"/>
          <dgm:chPref val="1"/>
        </dgm:presLayoutVars>
      </dgm:prSet>
      <dgm:spPr/>
    </dgm:pt>
  </dgm:ptLst>
  <dgm:cxnLst>
    <dgm:cxn modelId="{2D7BBA00-280F-42E4-9F5B-CA8DE5D94A2F}" srcId="{CD19591C-3ED9-49D9-99C4-A11C12FF6F0E}" destId="{FB9DEA3E-7479-4540-B32F-7F1B02254C2F}" srcOrd="0" destOrd="0" parTransId="{8E674D86-10D4-4449-999A-5C04B00FF80E}" sibTransId="{4444ECDA-CC29-4B35-A19A-AEC4143694E6}"/>
    <dgm:cxn modelId="{ABEDFB1B-DE82-450C-A9BC-7858426557D9}" type="presOf" srcId="{FB9DEA3E-7479-4540-B32F-7F1B02254C2F}" destId="{B33733C6-6491-42B8-93A3-49425E4C550E}" srcOrd="0" destOrd="0" presId="urn:microsoft.com/office/officeart/2018/2/layout/IconLabelList"/>
    <dgm:cxn modelId="{A1B5984E-62E1-42DB-A987-AD7D37965D01}" srcId="{CD19591C-3ED9-49D9-99C4-A11C12FF6F0E}" destId="{26E83D25-72ED-4291-BBCA-04E31E3C8DD8}" srcOrd="2" destOrd="0" parTransId="{7863427C-7C4F-4466-877C-FD2DB8415B3F}" sibTransId="{D6E1F438-C2E3-4D50-A74F-72D50B1CAB80}"/>
    <dgm:cxn modelId="{C04DAB7B-8B98-421D-880B-5AE97F19C3E3}" srcId="{CD19591C-3ED9-49D9-99C4-A11C12FF6F0E}" destId="{C97AAC61-31D6-4095-8314-C4DBFC0E296C}" srcOrd="1" destOrd="0" parTransId="{4F59147C-65C4-4D23-BF27-C47EC4AF5000}" sibTransId="{48F291F3-8E5B-4315-B82E-5C61869FCE25}"/>
    <dgm:cxn modelId="{34C8BA9E-E2DA-4FD4-AACD-4B0D01B8BDBF}" type="presOf" srcId="{C97AAC61-31D6-4095-8314-C4DBFC0E296C}" destId="{105CBFA2-97CB-451F-AA9B-9CC28038F47B}" srcOrd="0" destOrd="0" presId="urn:microsoft.com/office/officeart/2018/2/layout/IconLabelList"/>
    <dgm:cxn modelId="{636EAD9F-9AF2-4ECF-B4DA-6E1D7751DAF6}" type="presOf" srcId="{CD19591C-3ED9-49D9-99C4-A11C12FF6F0E}" destId="{F85662AD-20DD-4B0F-951A-56AA794667C1}" srcOrd="0" destOrd="0" presId="urn:microsoft.com/office/officeart/2018/2/layout/IconLabelList"/>
    <dgm:cxn modelId="{09C6E3CD-73F8-48A6-995F-F2665B7E2394}" type="presOf" srcId="{26E83D25-72ED-4291-BBCA-04E31E3C8DD8}" destId="{222570A5-AFAE-46C7-B7D4-6297D082FC77}" srcOrd="0" destOrd="0" presId="urn:microsoft.com/office/officeart/2018/2/layout/IconLabelList"/>
    <dgm:cxn modelId="{E41E493F-CDAC-4891-8166-834950340D9E}" type="presParOf" srcId="{F85662AD-20DD-4B0F-951A-56AA794667C1}" destId="{9C1B3038-6F0B-468A-A421-1975F10BF29B}" srcOrd="0" destOrd="0" presId="urn:microsoft.com/office/officeart/2018/2/layout/IconLabelList"/>
    <dgm:cxn modelId="{D95685C6-5F2C-4CFC-A71F-658E80491228}" type="presParOf" srcId="{9C1B3038-6F0B-468A-A421-1975F10BF29B}" destId="{612A8204-E972-4791-8376-569D38AAD9A8}" srcOrd="0" destOrd="0" presId="urn:microsoft.com/office/officeart/2018/2/layout/IconLabelList"/>
    <dgm:cxn modelId="{C3E074E7-0B08-493F-A1D0-AA18D80C63D8}" type="presParOf" srcId="{9C1B3038-6F0B-468A-A421-1975F10BF29B}" destId="{1EA604BB-A9FA-493B-9BBD-0ECA579A2A14}" srcOrd="1" destOrd="0" presId="urn:microsoft.com/office/officeart/2018/2/layout/IconLabelList"/>
    <dgm:cxn modelId="{2C2B4145-1E63-4692-A9DA-C0BE0D2269B4}" type="presParOf" srcId="{9C1B3038-6F0B-468A-A421-1975F10BF29B}" destId="{B33733C6-6491-42B8-93A3-49425E4C550E}" srcOrd="2" destOrd="0" presId="urn:microsoft.com/office/officeart/2018/2/layout/IconLabelList"/>
    <dgm:cxn modelId="{21810B01-22AE-4DF8-9D35-E77E3DB64551}" type="presParOf" srcId="{F85662AD-20DD-4B0F-951A-56AA794667C1}" destId="{F4688249-1062-4E46-86D5-9BB14D1B3F9D}" srcOrd="1" destOrd="0" presId="urn:microsoft.com/office/officeart/2018/2/layout/IconLabelList"/>
    <dgm:cxn modelId="{0E271FF6-D062-4D18-BCF1-FA799F478998}" type="presParOf" srcId="{F85662AD-20DD-4B0F-951A-56AA794667C1}" destId="{5148A699-834A-4E61-B7D3-F3C005D769FE}" srcOrd="2" destOrd="0" presId="urn:microsoft.com/office/officeart/2018/2/layout/IconLabelList"/>
    <dgm:cxn modelId="{24BB5B71-3799-4D69-B7D3-9F7CF14FCBED}" type="presParOf" srcId="{5148A699-834A-4E61-B7D3-F3C005D769FE}" destId="{7CE0363A-BF09-4B1E-A3C7-62FC28CCB8B6}" srcOrd="0" destOrd="0" presId="urn:microsoft.com/office/officeart/2018/2/layout/IconLabelList"/>
    <dgm:cxn modelId="{81DB8C57-62BF-4F28-94A2-C939DE19F0B2}" type="presParOf" srcId="{5148A699-834A-4E61-B7D3-F3C005D769FE}" destId="{5FB28B81-5965-492A-99EC-2CFDC2D79BFD}" srcOrd="1" destOrd="0" presId="urn:microsoft.com/office/officeart/2018/2/layout/IconLabelList"/>
    <dgm:cxn modelId="{F9EC49D8-EA06-4F64-8756-71F3019D2F2C}" type="presParOf" srcId="{5148A699-834A-4E61-B7D3-F3C005D769FE}" destId="{105CBFA2-97CB-451F-AA9B-9CC28038F47B}" srcOrd="2" destOrd="0" presId="urn:microsoft.com/office/officeart/2018/2/layout/IconLabelList"/>
    <dgm:cxn modelId="{B278BAB6-6AEA-4C8E-B2D6-7078FC677774}" type="presParOf" srcId="{F85662AD-20DD-4B0F-951A-56AA794667C1}" destId="{1367A001-5860-4E21-9944-CF3903579489}" srcOrd="3" destOrd="0" presId="urn:microsoft.com/office/officeart/2018/2/layout/IconLabelList"/>
    <dgm:cxn modelId="{9E65969F-74F9-4D56-948A-03B6DD5563FE}" type="presParOf" srcId="{F85662AD-20DD-4B0F-951A-56AA794667C1}" destId="{DEB040FC-C3D2-4581-814E-F31DBE4E3F25}" srcOrd="4" destOrd="0" presId="urn:microsoft.com/office/officeart/2018/2/layout/IconLabelList"/>
    <dgm:cxn modelId="{48EAAC4F-1405-4E2A-B7E7-17180DCBF40D}" type="presParOf" srcId="{DEB040FC-C3D2-4581-814E-F31DBE4E3F25}" destId="{F618F01F-A548-4CBE-AD6F-66EDBBF9CC77}" srcOrd="0" destOrd="0" presId="urn:microsoft.com/office/officeart/2018/2/layout/IconLabelList"/>
    <dgm:cxn modelId="{AF1EF4BD-72C9-4EFE-89DC-18B99147C89C}" type="presParOf" srcId="{DEB040FC-C3D2-4581-814E-F31DBE4E3F25}" destId="{C9CAC62C-D80A-46E3-95B4-77FA207E91B2}" srcOrd="1" destOrd="0" presId="urn:microsoft.com/office/officeart/2018/2/layout/IconLabelList"/>
    <dgm:cxn modelId="{B54E3F11-2FD2-46B0-B0C5-C5E44142EA1F}" type="presParOf" srcId="{DEB040FC-C3D2-4581-814E-F31DBE4E3F25}" destId="{222570A5-AFAE-46C7-B7D4-6297D082FC77}"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0B49EA-8B97-42D7-BCFD-20B91A11BED1}"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CB63A844-99EF-407C-BBE3-2B5DD67269E9}">
      <dgm:prSet phldrT="[Text]"/>
      <dgm:spPr/>
      <dgm:t>
        <a:bodyPr/>
        <a:lstStyle/>
        <a:p>
          <a:r>
            <a:rPr lang="en-US" dirty="0"/>
            <a:t>400 points</a:t>
          </a:r>
        </a:p>
      </dgm:t>
    </dgm:pt>
    <dgm:pt modelId="{BB312DC7-FC48-4BCD-B269-3AF119C97288}" type="parTrans" cxnId="{8121E6B9-5D11-4466-B677-1477222721E1}">
      <dgm:prSet/>
      <dgm:spPr/>
      <dgm:t>
        <a:bodyPr/>
        <a:lstStyle/>
        <a:p>
          <a:endParaRPr lang="en-US"/>
        </a:p>
      </dgm:t>
    </dgm:pt>
    <dgm:pt modelId="{E30B6158-15BE-4AB2-926B-FE31DB8F8F18}" type="sibTrans" cxnId="{8121E6B9-5D11-4466-B677-1477222721E1}">
      <dgm:prSet/>
      <dgm:spPr/>
      <dgm:t>
        <a:bodyPr/>
        <a:lstStyle/>
        <a:p>
          <a:endParaRPr lang="en-US"/>
        </a:p>
      </dgm:t>
    </dgm:pt>
    <dgm:pt modelId="{336D06EA-624F-4E80-AD1E-4F973F82634B}">
      <dgm:prSet phldrT="[Text]"/>
      <dgm:spPr/>
      <dgm:t>
        <a:bodyPr/>
        <a:lstStyle/>
        <a:p>
          <a:r>
            <a:rPr lang="en-US" dirty="0"/>
            <a:t>Chapter charter requirements</a:t>
          </a:r>
        </a:p>
      </dgm:t>
    </dgm:pt>
    <dgm:pt modelId="{3B5462D5-FDEF-4ABB-A9A4-D5A5985A82D0}" type="parTrans" cxnId="{CA4B6071-F5A1-4756-BAB2-6015DE32C420}">
      <dgm:prSet/>
      <dgm:spPr/>
      <dgm:t>
        <a:bodyPr/>
        <a:lstStyle/>
        <a:p>
          <a:endParaRPr lang="en-US"/>
        </a:p>
      </dgm:t>
    </dgm:pt>
    <dgm:pt modelId="{1568F25C-9962-485B-9C00-94C7315A47AB}" type="sibTrans" cxnId="{CA4B6071-F5A1-4756-BAB2-6015DE32C420}">
      <dgm:prSet/>
      <dgm:spPr/>
      <dgm:t>
        <a:bodyPr/>
        <a:lstStyle/>
        <a:p>
          <a:endParaRPr lang="en-US"/>
        </a:p>
      </dgm:t>
    </dgm:pt>
    <dgm:pt modelId="{3091C2B0-FC67-4E86-ABEA-F7558DCDCF49}">
      <dgm:prSet phldrT="[Text]"/>
      <dgm:spPr/>
      <dgm:t>
        <a:bodyPr/>
        <a:lstStyle/>
        <a:p>
          <a:r>
            <a:rPr lang="en-US" dirty="0"/>
            <a:t>Total points available: 6,000</a:t>
          </a:r>
        </a:p>
      </dgm:t>
    </dgm:pt>
    <dgm:pt modelId="{8DCA308B-0505-413C-A999-AA7BA8FABF90}" type="parTrans" cxnId="{E328E653-8CAF-45CA-ACEF-76E7702C9C04}">
      <dgm:prSet/>
      <dgm:spPr/>
      <dgm:t>
        <a:bodyPr/>
        <a:lstStyle/>
        <a:p>
          <a:endParaRPr lang="en-US"/>
        </a:p>
      </dgm:t>
    </dgm:pt>
    <dgm:pt modelId="{1700F393-2BEA-432B-84D0-E9AFB6357A81}" type="sibTrans" cxnId="{E328E653-8CAF-45CA-ACEF-76E7702C9C04}">
      <dgm:prSet/>
      <dgm:spPr/>
      <dgm:t>
        <a:bodyPr/>
        <a:lstStyle/>
        <a:p>
          <a:endParaRPr lang="en-US"/>
        </a:p>
      </dgm:t>
    </dgm:pt>
    <dgm:pt modelId="{F44BBAD5-1012-468D-A77A-1F6271E9F6C4}">
      <dgm:prSet phldrT="[Text]"/>
      <dgm:spPr>
        <a:solidFill>
          <a:schemeClr val="accent5"/>
        </a:solidFill>
      </dgm:spPr>
      <dgm:t>
        <a:bodyPr/>
        <a:lstStyle/>
        <a:p>
          <a:r>
            <a:rPr lang="en-US" dirty="0"/>
            <a:t>90 points</a:t>
          </a:r>
        </a:p>
      </dgm:t>
    </dgm:pt>
    <dgm:pt modelId="{DD2B5C32-90E2-4C3C-A48E-715C958BD0A0}" type="parTrans" cxnId="{44941001-5101-4D0A-9759-477DF1336201}">
      <dgm:prSet/>
      <dgm:spPr/>
      <dgm:t>
        <a:bodyPr/>
        <a:lstStyle/>
        <a:p>
          <a:endParaRPr lang="en-US"/>
        </a:p>
      </dgm:t>
    </dgm:pt>
    <dgm:pt modelId="{58058BDB-A6C4-4C62-A8B4-ED9246DA03EE}" type="sibTrans" cxnId="{44941001-5101-4D0A-9759-477DF1336201}">
      <dgm:prSet/>
      <dgm:spPr/>
      <dgm:t>
        <a:bodyPr/>
        <a:lstStyle/>
        <a:p>
          <a:endParaRPr lang="en-US"/>
        </a:p>
      </dgm:t>
    </dgm:pt>
    <dgm:pt modelId="{8A3CDC3A-A037-48A5-9BFE-DF13C4A5123E}">
      <dgm:prSet phldrT="[Text]"/>
      <dgm:spPr>
        <a:solidFill>
          <a:schemeClr val="accent5">
            <a:alpha val="50000"/>
          </a:schemeClr>
        </a:solidFill>
      </dgm:spPr>
      <dgm:t>
        <a:bodyPr/>
        <a:lstStyle/>
        <a:p>
          <a:r>
            <a:rPr lang="en-US" dirty="0"/>
            <a:t>Strong impact on ability to meet chapter charter requirements</a:t>
          </a:r>
        </a:p>
      </dgm:t>
    </dgm:pt>
    <dgm:pt modelId="{47DE6FB2-EA26-4573-8431-90182ACE4FDD}" type="parTrans" cxnId="{67BE966C-3AA2-43CE-B9DF-B3A620ECB753}">
      <dgm:prSet/>
      <dgm:spPr/>
      <dgm:t>
        <a:bodyPr/>
        <a:lstStyle/>
        <a:p>
          <a:endParaRPr lang="en-US"/>
        </a:p>
      </dgm:t>
    </dgm:pt>
    <dgm:pt modelId="{7769F7D3-B717-4AD1-A4BF-F0A523122AA5}" type="sibTrans" cxnId="{67BE966C-3AA2-43CE-B9DF-B3A620ECB753}">
      <dgm:prSet/>
      <dgm:spPr/>
      <dgm:t>
        <a:bodyPr/>
        <a:lstStyle/>
        <a:p>
          <a:endParaRPr lang="en-US"/>
        </a:p>
      </dgm:t>
    </dgm:pt>
    <dgm:pt modelId="{7C7522A5-65CC-4726-AE1A-7768748477D9}">
      <dgm:prSet phldrT="[Text]"/>
      <dgm:spPr>
        <a:solidFill>
          <a:schemeClr val="accent5">
            <a:alpha val="50000"/>
          </a:schemeClr>
        </a:solidFill>
      </dgm:spPr>
      <dgm:t>
        <a:bodyPr/>
        <a:lstStyle/>
        <a:p>
          <a:r>
            <a:rPr lang="en-US" dirty="0"/>
            <a:t>Total points available: 1,800</a:t>
          </a:r>
        </a:p>
      </dgm:t>
    </dgm:pt>
    <dgm:pt modelId="{B3D1E206-6D2A-42B7-8EE4-76C84A464E10}" type="parTrans" cxnId="{CB35ED6D-6E21-4F8D-91E9-0122122B4C6C}">
      <dgm:prSet/>
      <dgm:spPr/>
      <dgm:t>
        <a:bodyPr/>
        <a:lstStyle/>
        <a:p>
          <a:endParaRPr lang="en-US"/>
        </a:p>
      </dgm:t>
    </dgm:pt>
    <dgm:pt modelId="{2F4294BF-9633-4110-BF9B-0524A63782C9}" type="sibTrans" cxnId="{CB35ED6D-6E21-4F8D-91E9-0122122B4C6C}">
      <dgm:prSet/>
      <dgm:spPr/>
      <dgm:t>
        <a:bodyPr/>
        <a:lstStyle/>
        <a:p>
          <a:endParaRPr lang="en-US"/>
        </a:p>
      </dgm:t>
    </dgm:pt>
    <dgm:pt modelId="{9CFA0DFC-E7A5-426D-B416-40E26C8F8238}">
      <dgm:prSet phldrT="[Text]"/>
      <dgm:spPr>
        <a:solidFill>
          <a:schemeClr val="accent3"/>
        </a:solidFill>
      </dgm:spPr>
      <dgm:t>
        <a:bodyPr/>
        <a:lstStyle/>
        <a:p>
          <a:r>
            <a:rPr lang="en-US" dirty="0"/>
            <a:t>40 points</a:t>
          </a:r>
        </a:p>
      </dgm:t>
    </dgm:pt>
    <dgm:pt modelId="{957F3D2E-45F3-4964-9749-5C1CE8A573B1}" type="parTrans" cxnId="{1B04F304-6D96-452E-95A6-7BA0339C8569}">
      <dgm:prSet/>
      <dgm:spPr/>
      <dgm:t>
        <a:bodyPr/>
        <a:lstStyle/>
        <a:p>
          <a:endParaRPr lang="en-US"/>
        </a:p>
      </dgm:t>
    </dgm:pt>
    <dgm:pt modelId="{A7EC85DB-0E51-4214-88CD-84ACE6A9535C}" type="sibTrans" cxnId="{1B04F304-6D96-452E-95A6-7BA0339C8569}">
      <dgm:prSet/>
      <dgm:spPr/>
      <dgm:t>
        <a:bodyPr/>
        <a:lstStyle/>
        <a:p>
          <a:endParaRPr lang="en-US"/>
        </a:p>
      </dgm:t>
    </dgm:pt>
    <dgm:pt modelId="{66AADB8B-B966-4C65-A6AE-3032D92603A1}">
      <dgm:prSet phldrT="[Text]"/>
      <dgm:spPr>
        <a:solidFill>
          <a:schemeClr val="accent3">
            <a:alpha val="50000"/>
          </a:schemeClr>
        </a:solidFill>
      </dgm:spPr>
      <dgm:t>
        <a:bodyPr/>
        <a:lstStyle/>
        <a:p>
          <a:r>
            <a:rPr lang="en-US" dirty="0"/>
            <a:t>Supports ability to meet chapter charter requirements</a:t>
          </a:r>
        </a:p>
      </dgm:t>
    </dgm:pt>
    <dgm:pt modelId="{E75E79E4-EF4E-441F-BB2F-0EB3D52B4BE0}" type="parTrans" cxnId="{E8BA4416-4A22-482B-99EF-F1716038DFD8}">
      <dgm:prSet/>
      <dgm:spPr/>
      <dgm:t>
        <a:bodyPr/>
        <a:lstStyle/>
        <a:p>
          <a:endParaRPr lang="en-US"/>
        </a:p>
      </dgm:t>
    </dgm:pt>
    <dgm:pt modelId="{AEAD187F-1BB6-4F0F-8248-64ACA85C5F10}" type="sibTrans" cxnId="{E8BA4416-4A22-482B-99EF-F1716038DFD8}">
      <dgm:prSet/>
      <dgm:spPr/>
      <dgm:t>
        <a:bodyPr/>
        <a:lstStyle/>
        <a:p>
          <a:endParaRPr lang="en-US"/>
        </a:p>
      </dgm:t>
    </dgm:pt>
    <dgm:pt modelId="{6577460C-9423-4045-B0F7-91DFB1A76B8C}">
      <dgm:prSet phldrT="[Text]"/>
      <dgm:spPr>
        <a:solidFill>
          <a:schemeClr val="accent3">
            <a:alpha val="50000"/>
          </a:schemeClr>
        </a:solidFill>
      </dgm:spPr>
      <dgm:t>
        <a:bodyPr/>
        <a:lstStyle/>
        <a:p>
          <a:r>
            <a:rPr lang="en-US" dirty="0"/>
            <a:t>Total points available: 2,200</a:t>
          </a:r>
        </a:p>
      </dgm:t>
    </dgm:pt>
    <dgm:pt modelId="{E09A67AF-0658-4D18-BA99-1F97402CE4C4}" type="parTrans" cxnId="{F1947C47-4A56-4B10-857D-56A76EE175D3}">
      <dgm:prSet/>
      <dgm:spPr/>
      <dgm:t>
        <a:bodyPr/>
        <a:lstStyle/>
        <a:p>
          <a:endParaRPr lang="en-US"/>
        </a:p>
      </dgm:t>
    </dgm:pt>
    <dgm:pt modelId="{5EEA1DB2-C16C-4F1D-B783-5CAB82ACDF74}" type="sibTrans" cxnId="{F1947C47-4A56-4B10-857D-56A76EE175D3}">
      <dgm:prSet/>
      <dgm:spPr/>
      <dgm:t>
        <a:bodyPr/>
        <a:lstStyle/>
        <a:p>
          <a:endParaRPr lang="en-US"/>
        </a:p>
      </dgm:t>
    </dgm:pt>
    <dgm:pt modelId="{553B32EF-5CB9-408D-AE42-ACB46C83C6CF}" type="pres">
      <dgm:prSet presAssocID="{BD0B49EA-8B97-42D7-BCFD-20B91A11BED1}" presName="Name0" presStyleCnt="0">
        <dgm:presLayoutVars>
          <dgm:dir/>
          <dgm:animLvl val="lvl"/>
          <dgm:resizeHandles val="exact"/>
        </dgm:presLayoutVars>
      </dgm:prSet>
      <dgm:spPr/>
    </dgm:pt>
    <dgm:pt modelId="{0CD768F0-04FD-4988-8AD1-7007D374C3C5}" type="pres">
      <dgm:prSet presAssocID="{CB63A844-99EF-407C-BBE3-2B5DD67269E9}" presName="linNode" presStyleCnt="0"/>
      <dgm:spPr/>
    </dgm:pt>
    <dgm:pt modelId="{BFB0CF27-DE46-4BFF-A57B-A3F541AF81AF}" type="pres">
      <dgm:prSet presAssocID="{CB63A844-99EF-407C-BBE3-2B5DD67269E9}" presName="parentText" presStyleLbl="node1" presStyleIdx="0" presStyleCnt="3">
        <dgm:presLayoutVars>
          <dgm:chMax val="1"/>
          <dgm:bulletEnabled val="1"/>
        </dgm:presLayoutVars>
      </dgm:prSet>
      <dgm:spPr/>
    </dgm:pt>
    <dgm:pt modelId="{665E5B60-C12B-4554-89F9-DF4BD16DECE7}" type="pres">
      <dgm:prSet presAssocID="{CB63A844-99EF-407C-BBE3-2B5DD67269E9}" presName="descendantText" presStyleLbl="alignAccFollowNode1" presStyleIdx="0" presStyleCnt="3">
        <dgm:presLayoutVars>
          <dgm:bulletEnabled val="1"/>
        </dgm:presLayoutVars>
      </dgm:prSet>
      <dgm:spPr/>
    </dgm:pt>
    <dgm:pt modelId="{B81CC87E-9A90-4412-BFD7-1BAD449C0A11}" type="pres">
      <dgm:prSet presAssocID="{E30B6158-15BE-4AB2-926B-FE31DB8F8F18}" presName="sp" presStyleCnt="0"/>
      <dgm:spPr/>
    </dgm:pt>
    <dgm:pt modelId="{6559D69B-96F4-49EF-A4DF-94975C7B1FB8}" type="pres">
      <dgm:prSet presAssocID="{F44BBAD5-1012-468D-A77A-1F6271E9F6C4}" presName="linNode" presStyleCnt="0"/>
      <dgm:spPr/>
    </dgm:pt>
    <dgm:pt modelId="{64940494-98E4-4B24-82EA-71882395A58A}" type="pres">
      <dgm:prSet presAssocID="{F44BBAD5-1012-468D-A77A-1F6271E9F6C4}" presName="parentText" presStyleLbl="node1" presStyleIdx="1" presStyleCnt="3">
        <dgm:presLayoutVars>
          <dgm:chMax val="1"/>
          <dgm:bulletEnabled val="1"/>
        </dgm:presLayoutVars>
      </dgm:prSet>
      <dgm:spPr/>
    </dgm:pt>
    <dgm:pt modelId="{BE941270-BF58-436C-A1D2-D937F07B8916}" type="pres">
      <dgm:prSet presAssocID="{F44BBAD5-1012-468D-A77A-1F6271E9F6C4}" presName="descendantText" presStyleLbl="alignAccFollowNode1" presStyleIdx="1" presStyleCnt="3">
        <dgm:presLayoutVars>
          <dgm:bulletEnabled val="1"/>
        </dgm:presLayoutVars>
      </dgm:prSet>
      <dgm:spPr/>
    </dgm:pt>
    <dgm:pt modelId="{2DC3D506-7499-439E-AF13-836BD9B7DEC5}" type="pres">
      <dgm:prSet presAssocID="{58058BDB-A6C4-4C62-A8B4-ED9246DA03EE}" presName="sp" presStyleCnt="0"/>
      <dgm:spPr/>
    </dgm:pt>
    <dgm:pt modelId="{54C20197-A991-430E-BF3E-65E1D6668779}" type="pres">
      <dgm:prSet presAssocID="{9CFA0DFC-E7A5-426D-B416-40E26C8F8238}" presName="linNode" presStyleCnt="0"/>
      <dgm:spPr/>
    </dgm:pt>
    <dgm:pt modelId="{623B6C3C-7649-4545-8B60-6C92887D9742}" type="pres">
      <dgm:prSet presAssocID="{9CFA0DFC-E7A5-426D-B416-40E26C8F8238}" presName="parentText" presStyleLbl="node1" presStyleIdx="2" presStyleCnt="3">
        <dgm:presLayoutVars>
          <dgm:chMax val="1"/>
          <dgm:bulletEnabled val="1"/>
        </dgm:presLayoutVars>
      </dgm:prSet>
      <dgm:spPr/>
    </dgm:pt>
    <dgm:pt modelId="{1254AC3A-1BA5-4EE1-92E8-12C6E8C090B2}" type="pres">
      <dgm:prSet presAssocID="{9CFA0DFC-E7A5-426D-B416-40E26C8F8238}" presName="descendantText" presStyleLbl="alignAccFollowNode1" presStyleIdx="2" presStyleCnt="3">
        <dgm:presLayoutVars>
          <dgm:bulletEnabled val="1"/>
        </dgm:presLayoutVars>
      </dgm:prSet>
      <dgm:spPr/>
    </dgm:pt>
  </dgm:ptLst>
  <dgm:cxnLst>
    <dgm:cxn modelId="{44941001-5101-4D0A-9759-477DF1336201}" srcId="{BD0B49EA-8B97-42D7-BCFD-20B91A11BED1}" destId="{F44BBAD5-1012-468D-A77A-1F6271E9F6C4}" srcOrd="1" destOrd="0" parTransId="{DD2B5C32-90E2-4C3C-A48E-715C958BD0A0}" sibTransId="{58058BDB-A6C4-4C62-A8B4-ED9246DA03EE}"/>
    <dgm:cxn modelId="{1B04F304-6D96-452E-95A6-7BA0339C8569}" srcId="{BD0B49EA-8B97-42D7-BCFD-20B91A11BED1}" destId="{9CFA0DFC-E7A5-426D-B416-40E26C8F8238}" srcOrd="2" destOrd="0" parTransId="{957F3D2E-45F3-4964-9749-5C1CE8A573B1}" sibTransId="{A7EC85DB-0E51-4214-88CD-84ACE6A9535C}"/>
    <dgm:cxn modelId="{FDCCEC0F-AC43-4CD5-8340-C12FC4C65BF5}" type="presOf" srcId="{6577460C-9423-4045-B0F7-91DFB1A76B8C}" destId="{1254AC3A-1BA5-4EE1-92E8-12C6E8C090B2}" srcOrd="0" destOrd="1" presId="urn:microsoft.com/office/officeart/2005/8/layout/vList5"/>
    <dgm:cxn modelId="{E8BA4416-4A22-482B-99EF-F1716038DFD8}" srcId="{9CFA0DFC-E7A5-426D-B416-40E26C8F8238}" destId="{66AADB8B-B966-4C65-A6AE-3032D92603A1}" srcOrd="0" destOrd="0" parTransId="{E75E79E4-EF4E-441F-BB2F-0EB3D52B4BE0}" sibTransId="{AEAD187F-1BB6-4F0F-8248-64ACA85C5F10}"/>
    <dgm:cxn modelId="{598BB417-0B9E-4394-AC71-6AF54757B037}" type="presOf" srcId="{9CFA0DFC-E7A5-426D-B416-40E26C8F8238}" destId="{623B6C3C-7649-4545-8B60-6C92887D9742}" srcOrd="0" destOrd="0" presId="urn:microsoft.com/office/officeart/2005/8/layout/vList5"/>
    <dgm:cxn modelId="{904C7E2B-D104-48A9-A70A-8506F8001F0C}" type="presOf" srcId="{7C7522A5-65CC-4726-AE1A-7768748477D9}" destId="{BE941270-BF58-436C-A1D2-D937F07B8916}" srcOrd="0" destOrd="1" presId="urn:microsoft.com/office/officeart/2005/8/layout/vList5"/>
    <dgm:cxn modelId="{F1947C47-4A56-4B10-857D-56A76EE175D3}" srcId="{9CFA0DFC-E7A5-426D-B416-40E26C8F8238}" destId="{6577460C-9423-4045-B0F7-91DFB1A76B8C}" srcOrd="1" destOrd="0" parTransId="{E09A67AF-0658-4D18-BA99-1F97402CE4C4}" sibTransId="{5EEA1DB2-C16C-4F1D-B783-5CAB82ACDF74}"/>
    <dgm:cxn modelId="{1EC19167-1A64-44F3-9CAC-872D59F3E8D0}" type="presOf" srcId="{F44BBAD5-1012-468D-A77A-1F6271E9F6C4}" destId="{64940494-98E4-4B24-82EA-71882395A58A}" srcOrd="0" destOrd="0" presId="urn:microsoft.com/office/officeart/2005/8/layout/vList5"/>
    <dgm:cxn modelId="{67BE966C-3AA2-43CE-B9DF-B3A620ECB753}" srcId="{F44BBAD5-1012-468D-A77A-1F6271E9F6C4}" destId="{8A3CDC3A-A037-48A5-9BFE-DF13C4A5123E}" srcOrd="0" destOrd="0" parTransId="{47DE6FB2-EA26-4573-8431-90182ACE4FDD}" sibTransId="{7769F7D3-B717-4AD1-A4BF-F0A523122AA5}"/>
    <dgm:cxn modelId="{CB35ED6D-6E21-4F8D-91E9-0122122B4C6C}" srcId="{F44BBAD5-1012-468D-A77A-1F6271E9F6C4}" destId="{7C7522A5-65CC-4726-AE1A-7768748477D9}" srcOrd="1" destOrd="0" parTransId="{B3D1E206-6D2A-42B7-8EE4-76C84A464E10}" sibTransId="{2F4294BF-9633-4110-BF9B-0524A63782C9}"/>
    <dgm:cxn modelId="{CA4B6071-F5A1-4756-BAB2-6015DE32C420}" srcId="{CB63A844-99EF-407C-BBE3-2B5DD67269E9}" destId="{336D06EA-624F-4E80-AD1E-4F973F82634B}" srcOrd="0" destOrd="0" parTransId="{3B5462D5-FDEF-4ABB-A9A4-D5A5985A82D0}" sibTransId="{1568F25C-9962-485B-9C00-94C7315A47AB}"/>
    <dgm:cxn modelId="{38562172-D7BB-40C5-8376-30F9AD10FDC4}" type="presOf" srcId="{336D06EA-624F-4E80-AD1E-4F973F82634B}" destId="{665E5B60-C12B-4554-89F9-DF4BD16DECE7}" srcOrd="0" destOrd="0" presId="urn:microsoft.com/office/officeart/2005/8/layout/vList5"/>
    <dgm:cxn modelId="{E328E653-8CAF-45CA-ACEF-76E7702C9C04}" srcId="{CB63A844-99EF-407C-BBE3-2B5DD67269E9}" destId="{3091C2B0-FC67-4E86-ABEA-F7558DCDCF49}" srcOrd="1" destOrd="0" parTransId="{8DCA308B-0505-413C-A999-AA7BA8FABF90}" sibTransId="{1700F393-2BEA-432B-84D0-E9AFB6357A81}"/>
    <dgm:cxn modelId="{66603088-4425-42D6-B83A-03F95BF73EA6}" type="presOf" srcId="{BD0B49EA-8B97-42D7-BCFD-20B91A11BED1}" destId="{553B32EF-5CB9-408D-AE42-ACB46C83C6CF}" srcOrd="0" destOrd="0" presId="urn:microsoft.com/office/officeart/2005/8/layout/vList5"/>
    <dgm:cxn modelId="{58932295-B6C3-4036-864F-7C2161CAC517}" type="presOf" srcId="{8A3CDC3A-A037-48A5-9BFE-DF13C4A5123E}" destId="{BE941270-BF58-436C-A1D2-D937F07B8916}" srcOrd="0" destOrd="0" presId="urn:microsoft.com/office/officeart/2005/8/layout/vList5"/>
    <dgm:cxn modelId="{8121E6B9-5D11-4466-B677-1477222721E1}" srcId="{BD0B49EA-8B97-42D7-BCFD-20B91A11BED1}" destId="{CB63A844-99EF-407C-BBE3-2B5DD67269E9}" srcOrd="0" destOrd="0" parTransId="{BB312DC7-FC48-4BCD-B269-3AF119C97288}" sibTransId="{E30B6158-15BE-4AB2-926B-FE31DB8F8F18}"/>
    <dgm:cxn modelId="{35DDFBCB-6281-43A1-AF88-B1C7E883BAF9}" type="presOf" srcId="{3091C2B0-FC67-4E86-ABEA-F7558DCDCF49}" destId="{665E5B60-C12B-4554-89F9-DF4BD16DECE7}" srcOrd="0" destOrd="1" presId="urn:microsoft.com/office/officeart/2005/8/layout/vList5"/>
    <dgm:cxn modelId="{FE770DD8-F50F-4BC8-92B8-B5404674F3A3}" type="presOf" srcId="{CB63A844-99EF-407C-BBE3-2B5DD67269E9}" destId="{BFB0CF27-DE46-4BFF-A57B-A3F541AF81AF}" srcOrd="0" destOrd="0" presId="urn:microsoft.com/office/officeart/2005/8/layout/vList5"/>
    <dgm:cxn modelId="{583839FF-945F-45E7-BE21-53FA33B5E58A}" type="presOf" srcId="{66AADB8B-B966-4C65-A6AE-3032D92603A1}" destId="{1254AC3A-1BA5-4EE1-92E8-12C6E8C090B2}" srcOrd="0" destOrd="0" presId="urn:microsoft.com/office/officeart/2005/8/layout/vList5"/>
    <dgm:cxn modelId="{3F4A7E51-AACF-453F-B0A7-C0BA26B21FB8}" type="presParOf" srcId="{553B32EF-5CB9-408D-AE42-ACB46C83C6CF}" destId="{0CD768F0-04FD-4988-8AD1-7007D374C3C5}" srcOrd="0" destOrd="0" presId="urn:microsoft.com/office/officeart/2005/8/layout/vList5"/>
    <dgm:cxn modelId="{48EA1EFB-0FCA-484A-B946-C61EDE6B8B30}" type="presParOf" srcId="{0CD768F0-04FD-4988-8AD1-7007D374C3C5}" destId="{BFB0CF27-DE46-4BFF-A57B-A3F541AF81AF}" srcOrd="0" destOrd="0" presId="urn:microsoft.com/office/officeart/2005/8/layout/vList5"/>
    <dgm:cxn modelId="{109CDA58-2255-401C-88BC-2462BA2EC5A5}" type="presParOf" srcId="{0CD768F0-04FD-4988-8AD1-7007D374C3C5}" destId="{665E5B60-C12B-4554-89F9-DF4BD16DECE7}" srcOrd="1" destOrd="0" presId="urn:microsoft.com/office/officeart/2005/8/layout/vList5"/>
    <dgm:cxn modelId="{EE9C5FB9-8067-4ED7-98F7-5C70AC2895CE}" type="presParOf" srcId="{553B32EF-5CB9-408D-AE42-ACB46C83C6CF}" destId="{B81CC87E-9A90-4412-BFD7-1BAD449C0A11}" srcOrd="1" destOrd="0" presId="urn:microsoft.com/office/officeart/2005/8/layout/vList5"/>
    <dgm:cxn modelId="{A37394B6-A7B9-49BD-928E-689349328497}" type="presParOf" srcId="{553B32EF-5CB9-408D-AE42-ACB46C83C6CF}" destId="{6559D69B-96F4-49EF-A4DF-94975C7B1FB8}" srcOrd="2" destOrd="0" presId="urn:microsoft.com/office/officeart/2005/8/layout/vList5"/>
    <dgm:cxn modelId="{64845192-1441-4150-BD20-BAFA3822FF4E}" type="presParOf" srcId="{6559D69B-96F4-49EF-A4DF-94975C7B1FB8}" destId="{64940494-98E4-4B24-82EA-71882395A58A}" srcOrd="0" destOrd="0" presId="urn:microsoft.com/office/officeart/2005/8/layout/vList5"/>
    <dgm:cxn modelId="{426C8BE4-AD0A-4018-9905-DD0C7EB8C7F3}" type="presParOf" srcId="{6559D69B-96F4-49EF-A4DF-94975C7B1FB8}" destId="{BE941270-BF58-436C-A1D2-D937F07B8916}" srcOrd="1" destOrd="0" presId="urn:microsoft.com/office/officeart/2005/8/layout/vList5"/>
    <dgm:cxn modelId="{AD058623-E9C3-4443-8736-47302A94972E}" type="presParOf" srcId="{553B32EF-5CB9-408D-AE42-ACB46C83C6CF}" destId="{2DC3D506-7499-439E-AF13-836BD9B7DEC5}" srcOrd="3" destOrd="0" presId="urn:microsoft.com/office/officeart/2005/8/layout/vList5"/>
    <dgm:cxn modelId="{CA4426DF-8E17-478B-ADDE-F216708CFC94}" type="presParOf" srcId="{553B32EF-5CB9-408D-AE42-ACB46C83C6CF}" destId="{54C20197-A991-430E-BF3E-65E1D6668779}" srcOrd="4" destOrd="0" presId="urn:microsoft.com/office/officeart/2005/8/layout/vList5"/>
    <dgm:cxn modelId="{35148EF8-A369-4DC7-9B76-D29AE57B86A1}" type="presParOf" srcId="{54C20197-A991-430E-BF3E-65E1D6668779}" destId="{623B6C3C-7649-4545-8B60-6C92887D9742}" srcOrd="0" destOrd="0" presId="urn:microsoft.com/office/officeart/2005/8/layout/vList5"/>
    <dgm:cxn modelId="{B68F9708-94E2-492D-B9C3-20E9836BC016}" type="presParOf" srcId="{54C20197-A991-430E-BF3E-65E1D6668779}" destId="{1254AC3A-1BA5-4EE1-92E8-12C6E8C090B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27735A-8FB2-4373-83A7-78F63CF267E5}"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CABDB289-5911-4E61-89B1-FFE4447F2B20}">
      <dgm:prSet phldrT="[Text]"/>
      <dgm:spPr/>
      <dgm:t>
        <a:bodyPr/>
        <a:lstStyle/>
        <a:p>
          <a:pPr algn="l"/>
          <a:r>
            <a:rPr lang="en-US" dirty="0"/>
            <a:t>Reporting Requirements</a:t>
          </a:r>
        </a:p>
      </dgm:t>
    </dgm:pt>
    <dgm:pt modelId="{4BBD1D75-A5C8-440B-AE67-B8115DE53101}" type="parTrans" cxnId="{8E600D49-15DA-4377-A836-2AA1C539A14B}">
      <dgm:prSet/>
      <dgm:spPr/>
      <dgm:t>
        <a:bodyPr/>
        <a:lstStyle/>
        <a:p>
          <a:endParaRPr lang="en-US"/>
        </a:p>
      </dgm:t>
    </dgm:pt>
    <dgm:pt modelId="{52675971-F1EC-41C1-8F3B-26F8E2EBA340}" type="sibTrans" cxnId="{8E600D49-15DA-4377-A836-2AA1C539A14B}">
      <dgm:prSet/>
      <dgm:spPr/>
      <dgm:t>
        <a:bodyPr/>
        <a:lstStyle/>
        <a:p>
          <a:endParaRPr lang="en-US"/>
        </a:p>
      </dgm:t>
    </dgm:pt>
    <dgm:pt modelId="{042ABB2F-5FBC-47FB-9254-A4286804209C}">
      <dgm:prSet phldrT="[Text]"/>
      <dgm:spPr/>
      <dgm:t>
        <a:bodyPr/>
        <a:lstStyle/>
        <a:p>
          <a:pPr algn="l"/>
          <a:r>
            <a:rPr lang="en-US" dirty="0"/>
            <a:t>Required activities: 1200</a:t>
          </a:r>
        </a:p>
      </dgm:t>
    </dgm:pt>
    <dgm:pt modelId="{60979F2D-9B12-4347-A371-094DD607A4D2}" type="parTrans" cxnId="{29DCA5D3-CECD-4D9A-AB33-A2337894A7B4}">
      <dgm:prSet/>
      <dgm:spPr/>
      <dgm:t>
        <a:bodyPr/>
        <a:lstStyle/>
        <a:p>
          <a:endParaRPr lang="en-US"/>
        </a:p>
      </dgm:t>
    </dgm:pt>
    <dgm:pt modelId="{ED2F89CD-7F17-4582-BEC2-9745ED1AEEE3}" type="sibTrans" cxnId="{29DCA5D3-CECD-4D9A-AB33-A2337894A7B4}">
      <dgm:prSet/>
      <dgm:spPr/>
      <dgm:t>
        <a:bodyPr/>
        <a:lstStyle/>
        <a:p>
          <a:endParaRPr lang="en-US"/>
        </a:p>
      </dgm:t>
    </dgm:pt>
    <dgm:pt modelId="{53BF1E12-F8F2-4C0F-8382-0237E7334182}">
      <dgm:prSet phldrT="[Text]"/>
      <dgm:spPr/>
      <dgm:t>
        <a:bodyPr/>
        <a:lstStyle/>
        <a:p>
          <a:pPr algn="l"/>
          <a:r>
            <a:rPr lang="en-US" dirty="0"/>
            <a:t>Operational Requirements</a:t>
          </a:r>
        </a:p>
      </dgm:t>
    </dgm:pt>
    <dgm:pt modelId="{4FAC7DE5-74FF-436F-B963-246885C2FE7E}" type="parTrans" cxnId="{4ADE7795-AD8B-4EB5-B283-620DD088380A}">
      <dgm:prSet/>
      <dgm:spPr/>
      <dgm:t>
        <a:bodyPr/>
        <a:lstStyle/>
        <a:p>
          <a:endParaRPr lang="en-US"/>
        </a:p>
      </dgm:t>
    </dgm:pt>
    <dgm:pt modelId="{4C95179B-DAF8-488B-B52D-90DAEA3DED81}" type="sibTrans" cxnId="{4ADE7795-AD8B-4EB5-B283-620DD088380A}">
      <dgm:prSet/>
      <dgm:spPr/>
      <dgm:t>
        <a:bodyPr/>
        <a:lstStyle/>
        <a:p>
          <a:endParaRPr lang="en-US"/>
        </a:p>
      </dgm:t>
    </dgm:pt>
    <dgm:pt modelId="{38D4E6C3-597C-4743-B65E-B842F12BA654}">
      <dgm:prSet phldrT="[Text]"/>
      <dgm:spPr/>
      <dgm:t>
        <a:bodyPr/>
        <a:lstStyle/>
        <a:p>
          <a:pPr algn="l"/>
          <a:r>
            <a:rPr lang="en-US" dirty="0"/>
            <a:t>Required activities: 2400</a:t>
          </a:r>
        </a:p>
      </dgm:t>
    </dgm:pt>
    <dgm:pt modelId="{53BBD26F-6168-44E0-BB6C-51C6876FDE61}" type="parTrans" cxnId="{EC9AF89B-448A-4A7D-AC41-19391915936D}">
      <dgm:prSet/>
      <dgm:spPr/>
      <dgm:t>
        <a:bodyPr/>
        <a:lstStyle/>
        <a:p>
          <a:endParaRPr lang="en-US"/>
        </a:p>
      </dgm:t>
    </dgm:pt>
    <dgm:pt modelId="{8A707FB0-393B-4DB0-895E-2D145F525BA1}" type="sibTrans" cxnId="{EC9AF89B-448A-4A7D-AC41-19391915936D}">
      <dgm:prSet/>
      <dgm:spPr/>
      <dgm:t>
        <a:bodyPr/>
        <a:lstStyle/>
        <a:p>
          <a:endParaRPr lang="en-US"/>
        </a:p>
      </dgm:t>
    </dgm:pt>
    <dgm:pt modelId="{56C21E14-8A5E-477E-9670-BA5E113149D2}">
      <dgm:prSet phldrT="[Text]"/>
      <dgm:spPr/>
      <dgm:t>
        <a:bodyPr/>
        <a:lstStyle/>
        <a:p>
          <a:pPr algn="l"/>
          <a:r>
            <a:rPr lang="en-US" dirty="0"/>
            <a:t>Additional Member Value Activities</a:t>
          </a:r>
        </a:p>
      </dgm:t>
    </dgm:pt>
    <dgm:pt modelId="{0A80C42B-B2F8-4943-B196-997C90A18B88}" type="parTrans" cxnId="{CBFBB088-2463-42C7-98E1-523B745D9875}">
      <dgm:prSet/>
      <dgm:spPr/>
      <dgm:t>
        <a:bodyPr/>
        <a:lstStyle/>
        <a:p>
          <a:endParaRPr lang="en-US"/>
        </a:p>
      </dgm:t>
    </dgm:pt>
    <dgm:pt modelId="{411A290A-79AE-4868-A7B8-73452AF20A53}" type="sibTrans" cxnId="{CBFBB088-2463-42C7-98E1-523B745D9875}">
      <dgm:prSet/>
      <dgm:spPr/>
      <dgm:t>
        <a:bodyPr/>
        <a:lstStyle/>
        <a:p>
          <a:endParaRPr lang="en-US"/>
        </a:p>
      </dgm:t>
    </dgm:pt>
    <dgm:pt modelId="{C80CEDAC-E511-4A3C-97D7-15A7C2D6670F}">
      <dgm:prSet phldrT="[Text]"/>
      <dgm:spPr/>
      <dgm:t>
        <a:bodyPr/>
        <a:lstStyle/>
        <a:p>
          <a:pPr algn="l"/>
          <a:r>
            <a:rPr lang="en-US" dirty="0"/>
            <a:t>Listed supporting activities: 450</a:t>
          </a:r>
        </a:p>
      </dgm:t>
    </dgm:pt>
    <dgm:pt modelId="{E024A393-D303-4BEB-B8A1-ADF091B66715}" type="parTrans" cxnId="{0C061B09-16A2-4BF4-B9EE-4EE882AFAC3F}">
      <dgm:prSet/>
      <dgm:spPr/>
      <dgm:t>
        <a:bodyPr/>
        <a:lstStyle/>
        <a:p>
          <a:endParaRPr lang="en-US"/>
        </a:p>
      </dgm:t>
    </dgm:pt>
    <dgm:pt modelId="{89F6B97D-D4AF-42D3-B886-4CD8CB38DEF3}" type="sibTrans" cxnId="{0C061B09-16A2-4BF4-B9EE-4EE882AFAC3F}">
      <dgm:prSet/>
      <dgm:spPr/>
      <dgm:t>
        <a:bodyPr/>
        <a:lstStyle/>
        <a:p>
          <a:endParaRPr lang="en-US"/>
        </a:p>
      </dgm:t>
    </dgm:pt>
    <dgm:pt modelId="{4D8A1672-0724-4EF6-AF9E-F55B341F4B28}">
      <dgm:prSet phldrT="[Text]"/>
      <dgm:spPr/>
      <dgm:t>
        <a:bodyPr/>
        <a:lstStyle/>
        <a:p>
          <a:pPr algn="l"/>
          <a:r>
            <a:rPr lang="en-US" dirty="0"/>
            <a:t>Other supporting activities: 320</a:t>
          </a:r>
        </a:p>
      </dgm:t>
    </dgm:pt>
    <dgm:pt modelId="{EBF737B9-649C-4CDC-B749-757C15123356}" type="parTrans" cxnId="{A02599C8-C564-4F4B-9D6E-60863E48402F}">
      <dgm:prSet/>
      <dgm:spPr/>
      <dgm:t>
        <a:bodyPr/>
        <a:lstStyle/>
        <a:p>
          <a:endParaRPr lang="en-US"/>
        </a:p>
      </dgm:t>
    </dgm:pt>
    <dgm:pt modelId="{AC587395-3F4B-4C99-AB74-98318FD26C41}" type="sibTrans" cxnId="{A02599C8-C564-4F4B-9D6E-60863E48402F}">
      <dgm:prSet/>
      <dgm:spPr/>
      <dgm:t>
        <a:bodyPr/>
        <a:lstStyle/>
        <a:p>
          <a:endParaRPr lang="en-US"/>
        </a:p>
      </dgm:t>
    </dgm:pt>
    <dgm:pt modelId="{A4A12CA8-0DA1-4933-855F-F29F665629AF}">
      <dgm:prSet phldrT="[Text]"/>
      <dgm:spPr/>
      <dgm:t>
        <a:bodyPr/>
        <a:lstStyle/>
        <a:p>
          <a:pPr algn="l"/>
          <a:r>
            <a:rPr lang="en-US" dirty="0"/>
            <a:t>Member Value Requirements</a:t>
          </a:r>
        </a:p>
      </dgm:t>
    </dgm:pt>
    <dgm:pt modelId="{07B45BE4-B6F3-43E3-966D-EF5CDC1E5CB6}" type="parTrans" cxnId="{7A4BEABE-90F8-4AE1-9232-CD9A56425F7F}">
      <dgm:prSet/>
      <dgm:spPr/>
      <dgm:t>
        <a:bodyPr/>
        <a:lstStyle/>
        <a:p>
          <a:endParaRPr lang="en-US"/>
        </a:p>
      </dgm:t>
    </dgm:pt>
    <dgm:pt modelId="{68710AEB-D37F-45B3-8AF8-3DC7476F7B9D}" type="sibTrans" cxnId="{7A4BEABE-90F8-4AE1-9232-CD9A56425F7F}">
      <dgm:prSet/>
      <dgm:spPr/>
      <dgm:t>
        <a:bodyPr/>
        <a:lstStyle/>
        <a:p>
          <a:endParaRPr lang="en-US"/>
        </a:p>
      </dgm:t>
    </dgm:pt>
    <dgm:pt modelId="{196D55F9-B84D-4327-B7B6-6AA6B1272FE7}">
      <dgm:prSet phldrT="[Text]"/>
      <dgm:spPr/>
      <dgm:t>
        <a:bodyPr/>
        <a:lstStyle/>
        <a:p>
          <a:pPr algn="l"/>
          <a:r>
            <a:rPr lang="en-US" dirty="0"/>
            <a:t>Required activities: 2400</a:t>
          </a:r>
        </a:p>
      </dgm:t>
    </dgm:pt>
    <dgm:pt modelId="{CC476682-4A58-44DC-BB4F-FCCA6074983E}" type="parTrans" cxnId="{6C2E2791-E8B2-4A3F-99B9-6226A84D0C5F}">
      <dgm:prSet/>
      <dgm:spPr/>
      <dgm:t>
        <a:bodyPr/>
        <a:lstStyle/>
        <a:p>
          <a:endParaRPr lang="en-US"/>
        </a:p>
      </dgm:t>
    </dgm:pt>
    <dgm:pt modelId="{EDCD5AAF-742E-4412-9260-2CD3963E2460}" type="sibTrans" cxnId="{6C2E2791-E8B2-4A3F-99B9-6226A84D0C5F}">
      <dgm:prSet/>
      <dgm:spPr/>
      <dgm:t>
        <a:bodyPr/>
        <a:lstStyle/>
        <a:p>
          <a:endParaRPr lang="en-US"/>
        </a:p>
      </dgm:t>
    </dgm:pt>
    <dgm:pt modelId="{29652752-7550-41EB-A4A0-A087FD8CD55E}">
      <dgm:prSet phldrT="[Text]"/>
      <dgm:spPr/>
      <dgm:t>
        <a:bodyPr/>
        <a:lstStyle/>
        <a:p>
          <a:pPr algn="l"/>
          <a:r>
            <a:rPr lang="en-US" dirty="0"/>
            <a:t>Listed supporting activities: 810</a:t>
          </a:r>
        </a:p>
      </dgm:t>
    </dgm:pt>
    <dgm:pt modelId="{2BAFBB5B-A31C-4AEF-AE69-CB4D8379389C}" type="parTrans" cxnId="{683DAF06-6078-4761-A25C-DC6EC5D6DE09}">
      <dgm:prSet/>
      <dgm:spPr/>
      <dgm:t>
        <a:bodyPr/>
        <a:lstStyle/>
        <a:p>
          <a:endParaRPr lang="en-US"/>
        </a:p>
      </dgm:t>
    </dgm:pt>
    <dgm:pt modelId="{D93260BC-C1E7-41BD-9471-6ADB29C66DBA}" type="sibTrans" cxnId="{683DAF06-6078-4761-A25C-DC6EC5D6DE09}">
      <dgm:prSet/>
      <dgm:spPr/>
      <dgm:t>
        <a:bodyPr/>
        <a:lstStyle/>
        <a:p>
          <a:endParaRPr lang="en-US"/>
        </a:p>
      </dgm:t>
    </dgm:pt>
    <dgm:pt modelId="{282C9225-3E73-4B00-98B2-503CD89C012A}">
      <dgm:prSet phldrT="[Text]"/>
      <dgm:spPr/>
      <dgm:t>
        <a:bodyPr/>
        <a:lstStyle/>
        <a:p>
          <a:pPr algn="l"/>
          <a:r>
            <a:rPr lang="en-US" dirty="0"/>
            <a:t>Other supporting activities: 880</a:t>
          </a:r>
        </a:p>
      </dgm:t>
    </dgm:pt>
    <dgm:pt modelId="{4606F09F-9A59-4092-A105-239E4D10D0E3}" type="parTrans" cxnId="{0E03683B-E659-485A-B436-FE63839F0355}">
      <dgm:prSet/>
      <dgm:spPr/>
      <dgm:t>
        <a:bodyPr/>
        <a:lstStyle/>
        <a:p>
          <a:endParaRPr lang="en-US"/>
        </a:p>
      </dgm:t>
    </dgm:pt>
    <dgm:pt modelId="{1F1EE93C-D26B-497B-B0CE-D7DB9387E82D}" type="sibTrans" cxnId="{0E03683B-E659-485A-B436-FE63839F0355}">
      <dgm:prSet/>
      <dgm:spPr/>
      <dgm:t>
        <a:bodyPr/>
        <a:lstStyle/>
        <a:p>
          <a:endParaRPr lang="en-US"/>
        </a:p>
      </dgm:t>
    </dgm:pt>
    <dgm:pt modelId="{6C60CB98-A8B0-4CD0-8ED1-654503DD05F1}">
      <dgm:prSet phldrT="[Text]"/>
      <dgm:spPr/>
      <dgm:t>
        <a:bodyPr/>
        <a:lstStyle/>
        <a:p>
          <a:pPr algn="l"/>
          <a:r>
            <a:rPr lang="en-US" dirty="0"/>
            <a:t>Listed supporting activities: 540</a:t>
          </a:r>
        </a:p>
      </dgm:t>
    </dgm:pt>
    <dgm:pt modelId="{B4999038-1C44-4B75-8107-B0248ED6553B}" type="parTrans" cxnId="{0F92A28D-3590-4D43-8CB8-97FABD547001}">
      <dgm:prSet/>
      <dgm:spPr/>
      <dgm:t>
        <a:bodyPr/>
        <a:lstStyle/>
        <a:p>
          <a:endParaRPr lang="en-US"/>
        </a:p>
      </dgm:t>
    </dgm:pt>
    <dgm:pt modelId="{EC842DCE-D456-44A8-B1E3-E77CDA69DD4F}" type="sibTrans" cxnId="{0F92A28D-3590-4D43-8CB8-97FABD547001}">
      <dgm:prSet/>
      <dgm:spPr/>
      <dgm:t>
        <a:bodyPr/>
        <a:lstStyle/>
        <a:p>
          <a:endParaRPr lang="en-US"/>
        </a:p>
      </dgm:t>
    </dgm:pt>
    <dgm:pt modelId="{260671E8-C93A-4F81-9204-E3DD44AEDB15}">
      <dgm:prSet phldrT="[Text]"/>
      <dgm:spPr/>
      <dgm:t>
        <a:bodyPr/>
        <a:lstStyle/>
        <a:p>
          <a:pPr algn="l"/>
          <a:r>
            <a:rPr lang="en-US" dirty="0"/>
            <a:t>Other supporting activities: 1000</a:t>
          </a:r>
        </a:p>
      </dgm:t>
    </dgm:pt>
    <dgm:pt modelId="{084D716B-593F-4C1A-92C8-6F02379684B6}" type="parTrans" cxnId="{E19DED79-2ED6-452B-BC79-DFB062A2E45E}">
      <dgm:prSet/>
      <dgm:spPr/>
      <dgm:t>
        <a:bodyPr/>
        <a:lstStyle/>
        <a:p>
          <a:endParaRPr lang="en-US"/>
        </a:p>
      </dgm:t>
    </dgm:pt>
    <dgm:pt modelId="{F46B1092-2D67-447E-86DC-EC02FA033D92}" type="sibTrans" cxnId="{E19DED79-2ED6-452B-BC79-DFB062A2E45E}">
      <dgm:prSet/>
      <dgm:spPr/>
      <dgm:t>
        <a:bodyPr/>
        <a:lstStyle/>
        <a:p>
          <a:endParaRPr lang="en-US"/>
        </a:p>
      </dgm:t>
    </dgm:pt>
    <dgm:pt modelId="{7E237677-1A14-498D-A9D3-EC0CE38C17AF}" type="pres">
      <dgm:prSet presAssocID="{1127735A-8FB2-4373-83A7-78F63CF267E5}" presName="Name0" presStyleCnt="0">
        <dgm:presLayoutVars>
          <dgm:dir/>
          <dgm:animLvl val="lvl"/>
          <dgm:resizeHandles/>
        </dgm:presLayoutVars>
      </dgm:prSet>
      <dgm:spPr/>
    </dgm:pt>
    <dgm:pt modelId="{38944640-72E2-4116-BB08-F6169FB6218F}" type="pres">
      <dgm:prSet presAssocID="{CABDB289-5911-4E61-89B1-FFE4447F2B20}" presName="linNode" presStyleCnt="0"/>
      <dgm:spPr/>
    </dgm:pt>
    <dgm:pt modelId="{97B50F1D-AC3C-4FAF-83E0-B834EB347FA2}" type="pres">
      <dgm:prSet presAssocID="{CABDB289-5911-4E61-89B1-FFE4447F2B20}" presName="parentShp" presStyleLbl="node1" presStyleIdx="0" presStyleCnt="4" custScaleX="98673" custScaleY="96434">
        <dgm:presLayoutVars>
          <dgm:bulletEnabled val="1"/>
        </dgm:presLayoutVars>
      </dgm:prSet>
      <dgm:spPr/>
    </dgm:pt>
    <dgm:pt modelId="{C551B96B-356D-4D7C-A3A1-1236964B0682}" type="pres">
      <dgm:prSet presAssocID="{CABDB289-5911-4E61-89B1-FFE4447F2B20}" presName="childShp" presStyleLbl="bgAccFollowNode1" presStyleIdx="0" presStyleCnt="4">
        <dgm:presLayoutVars>
          <dgm:bulletEnabled val="1"/>
        </dgm:presLayoutVars>
      </dgm:prSet>
      <dgm:spPr/>
    </dgm:pt>
    <dgm:pt modelId="{964855E9-A139-4A2F-8342-7FE426237EA5}" type="pres">
      <dgm:prSet presAssocID="{52675971-F1EC-41C1-8F3B-26F8E2EBA340}" presName="spacing" presStyleCnt="0"/>
      <dgm:spPr/>
    </dgm:pt>
    <dgm:pt modelId="{4C64B1D4-1A25-4FFE-A825-4830D938A13A}" type="pres">
      <dgm:prSet presAssocID="{53BF1E12-F8F2-4C0F-8382-0237E7334182}" presName="linNode" presStyleCnt="0"/>
      <dgm:spPr/>
    </dgm:pt>
    <dgm:pt modelId="{C5712E4A-262E-4772-8EB2-53A65AA6B05A}" type="pres">
      <dgm:prSet presAssocID="{53BF1E12-F8F2-4C0F-8382-0237E7334182}" presName="parentShp" presStyleLbl="node1" presStyleIdx="1" presStyleCnt="4" custScaleX="100995">
        <dgm:presLayoutVars>
          <dgm:bulletEnabled val="1"/>
        </dgm:presLayoutVars>
      </dgm:prSet>
      <dgm:spPr/>
    </dgm:pt>
    <dgm:pt modelId="{9C4E6707-1647-45FE-B70D-98BF9B14E8FB}" type="pres">
      <dgm:prSet presAssocID="{53BF1E12-F8F2-4C0F-8382-0237E7334182}" presName="childShp" presStyleLbl="bgAccFollowNode1" presStyleIdx="1" presStyleCnt="4">
        <dgm:presLayoutVars>
          <dgm:bulletEnabled val="1"/>
        </dgm:presLayoutVars>
      </dgm:prSet>
      <dgm:spPr/>
    </dgm:pt>
    <dgm:pt modelId="{23FB7851-0DD0-4C67-B114-1A76A38CBC8E}" type="pres">
      <dgm:prSet presAssocID="{4C95179B-DAF8-488B-B52D-90DAEA3DED81}" presName="spacing" presStyleCnt="0"/>
      <dgm:spPr/>
    </dgm:pt>
    <dgm:pt modelId="{FFDC26C4-9FD7-49ED-B038-564236C671AE}" type="pres">
      <dgm:prSet presAssocID="{A4A12CA8-0DA1-4933-855F-F29F665629AF}" presName="linNode" presStyleCnt="0"/>
      <dgm:spPr/>
    </dgm:pt>
    <dgm:pt modelId="{9F1F8CFA-B5FF-4738-A425-B1980AFE1484}" type="pres">
      <dgm:prSet presAssocID="{A4A12CA8-0DA1-4933-855F-F29F665629AF}" presName="parentShp" presStyleLbl="node1" presStyleIdx="2" presStyleCnt="4">
        <dgm:presLayoutVars>
          <dgm:bulletEnabled val="1"/>
        </dgm:presLayoutVars>
      </dgm:prSet>
      <dgm:spPr/>
    </dgm:pt>
    <dgm:pt modelId="{09A7200A-48A9-40CF-BAC4-441DEB71FC61}" type="pres">
      <dgm:prSet presAssocID="{A4A12CA8-0DA1-4933-855F-F29F665629AF}" presName="childShp" presStyleLbl="bgAccFollowNode1" presStyleIdx="2" presStyleCnt="4">
        <dgm:presLayoutVars>
          <dgm:bulletEnabled val="1"/>
        </dgm:presLayoutVars>
      </dgm:prSet>
      <dgm:spPr/>
    </dgm:pt>
    <dgm:pt modelId="{65158D10-275B-4684-A728-EFCB310A9C13}" type="pres">
      <dgm:prSet presAssocID="{68710AEB-D37F-45B3-8AF8-3DC7476F7B9D}" presName="spacing" presStyleCnt="0"/>
      <dgm:spPr/>
    </dgm:pt>
    <dgm:pt modelId="{3BBA59BB-ABFA-4AEA-8AF7-339BE4B3BE2D}" type="pres">
      <dgm:prSet presAssocID="{56C21E14-8A5E-477E-9670-BA5E113149D2}" presName="linNode" presStyleCnt="0"/>
      <dgm:spPr/>
    </dgm:pt>
    <dgm:pt modelId="{ED0ADB07-C873-41BD-B146-38451D7B865A}" type="pres">
      <dgm:prSet presAssocID="{56C21E14-8A5E-477E-9670-BA5E113149D2}" presName="parentShp" presStyleLbl="node1" presStyleIdx="3" presStyleCnt="4" custScaleX="99834">
        <dgm:presLayoutVars>
          <dgm:bulletEnabled val="1"/>
        </dgm:presLayoutVars>
      </dgm:prSet>
      <dgm:spPr/>
    </dgm:pt>
    <dgm:pt modelId="{6152BD18-4524-44B3-860F-CB98DBA7A4A4}" type="pres">
      <dgm:prSet presAssocID="{56C21E14-8A5E-477E-9670-BA5E113149D2}" presName="childShp" presStyleLbl="bgAccFollowNode1" presStyleIdx="3" presStyleCnt="4">
        <dgm:presLayoutVars>
          <dgm:bulletEnabled val="1"/>
        </dgm:presLayoutVars>
      </dgm:prSet>
      <dgm:spPr/>
    </dgm:pt>
  </dgm:ptLst>
  <dgm:cxnLst>
    <dgm:cxn modelId="{683DAF06-6078-4761-A25C-DC6EC5D6DE09}" srcId="{A4A12CA8-0DA1-4933-855F-F29F665629AF}" destId="{29652752-7550-41EB-A4A0-A087FD8CD55E}" srcOrd="1" destOrd="0" parTransId="{2BAFBB5B-A31C-4AEF-AE69-CB4D8379389C}" sibTransId="{D93260BC-C1E7-41BD-9471-6ADB29C66DBA}"/>
    <dgm:cxn modelId="{0C061B09-16A2-4BF4-B9EE-4EE882AFAC3F}" srcId="{53BF1E12-F8F2-4C0F-8382-0237E7334182}" destId="{C80CEDAC-E511-4A3C-97D7-15A7C2D6670F}" srcOrd="1" destOrd="0" parTransId="{E024A393-D303-4BEB-B8A1-ADF091B66715}" sibTransId="{89F6B97D-D4AF-42D3-B886-4CD8CB38DEF3}"/>
    <dgm:cxn modelId="{62F21A0C-6190-4A9A-9DF3-46299BD3E15B}" type="presOf" srcId="{29652752-7550-41EB-A4A0-A087FD8CD55E}" destId="{09A7200A-48A9-40CF-BAC4-441DEB71FC61}" srcOrd="0" destOrd="1" presId="urn:microsoft.com/office/officeart/2005/8/layout/vList6"/>
    <dgm:cxn modelId="{2A1A0A32-C970-4337-ADB7-BF2C6E40D3F3}" type="presOf" srcId="{6C60CB98-A8B0-4CD0-8ED1-654503DD05F1}" destId="{6152BD18-4524-44B3-860F-CB98DBA7A4A4}" srcOrd="0" destOrd="0" presId="urn:microsoft.com/office/officeart/2005/8/layout/vList6"/>
    <dgm:cxn modelId="{0E03683B-E659-485A-B436-FE63839F0355}" srcId="{A4A12CA8-0DA1-4933-855F-F29F665629AF}" destId="{282C9225-3E73-4B00-98B2-503CD89C012A}" srcOrd="2" destOrd="0" parTransId="{4606F09F-9A59-4092-A105-239E4D10D0E3}" sibTransId="{1F1EE93C-D26B-497B-B0CE-D7DB9387E82D}"/>
    <dgm:cxn modelId="{801C413E-DB8A-44B1-92A0-7AEAD8F83A9D}" type="presOf" srcId="{38D4E6C3-597C-4743-B65E-B842F12BA654}" destId="{9C4E6707-1647-45FE-B70D-98BF9B14E8FB}" srcOrd="0" destOrd="0" presId="urn:microsoft.com/office/officeart/2005/8/layout/vList6"/>
    <dgm:cxn modelId="{9FD9C645-D4A0-4693-BEAA-55D5B8CD65B1}" type="presOf" srcId="{282C9225-3E73-4B00-98B2-503CD89C012A}" destId="{09A7200A-48A9-40CF-BAC4-441DEB71FC61}" srcOrd="0" destOrd="2" presId="urn:microsoft.com/office/officeart/2005/8/layout/vList6"/>
    <dgm:cxn modelId="{8E600D49-15DA-4377-A836-2AA1C539A14B}" srcId="{1127735A-8FB2-4373-83A7-78F63CF267E5}" destId="{CABDB289-5911-4E61-89B1-FFE4447F2B20}" srcOrd="0" destOrd="0" parTransId="{4BBD1D75-A5C8-440B-AE67-B8115DE53101}" sibTransId="{52675971-F1EC-41C1-8F3B-26F8E2EBA340}"/>
    <dgm:cxn modelId="{102F1E49-74C5-4403-A61D-2EC13F082628}" type="presOf" srcId="{4D8A1672-0724-4EF6-AF9E-F55B341F4B28}" destId="{9C4E6707-1647-45FE-B70D-98BF9B14E8FB}" srcOrd="0" destOrd="2" presId="urn:microsoft.com/office/officeart/2005/8/layout/vList6"/>
    <dgm:cxn modelId="{3B5ECF76-6167-42A2-A8DE-65BCA5B3EB20}" type="presOf" srcId="{042ABB2F-5FBC-47FB-9254-A4286804209C}" destId="{C551B96B-356D-4D7C-A3A1-1236964B0682}" srcOrd="0" destOrd="0" presId="urn:microsoft.com/office/officeart/2005/8/layout/vList6"/>
    <dgm:cxn modelId="{E19DED79-2ED6-452B-BC79-DFB062A2E45E}" srcId="{56C21E14-8A5E-477E-9670-BA5E113149D2}" destId="{260671E8-C93A-4F81-9204-E3DD44AEDB15}" srcOrd="1" destOrd="0" parTransId="{084D716B-593F-4C1A-92C8-6F02379684B6}" sibTransId="{F46B1092-2D67-447E-86DC-EC02FA033D92}"/>
    <dgm:cxn modelId="{11EB527F-BB62-4910-9144-5C57ED831C37}" type="presOf" srcId="{1127735A-8FB2-4373-83A7-78F63CF267E5}" destId="{7E237677-1A14-498D-A9D3-EC0CE38C17AF}" srcOrd="0" destOrd="0" presId="urn:microsoft.com/office/officeart/2005/8/layout/vList6"/>
    <dgm:cxn modelId="{CBFBB088-2463-42C7-98E1-523B745D9875}" srcId="{1127735A-8FB2-4373-83A7-78F63CF267E5}" destId="{56C21E14-8A5E-477E-9670-BA5E113149D2}" srcOrd="3" destOrd="0" parTransId="{0A80C42B-B2F8-4943-B196-997C90A18B88}" sibTransId="{411A290A-79AE-4868-A7B8-73452AF20A53}"/>
    <dgm:cxn modelId="{0F92A28D-3590-4D43-8CB8-97FABD547001}" srcId="{56C21E14-8A5E-477E-9670-BA5E113149D2}" destId="{6C60CB98-A8B0-4CD0-8ED1-654503DD05F1}" srcOrd="0" destOrd="0" parTransId="{B4999038-1C44-4B75-8107-B0248ED6553B}" sibTransId="{EC842DCE-D456-44A8-B1E3-E77CDA69DD4F}"/>
    <dgm:cxn modelId="{6C2E2791-E8B2-4A3F-99B9-6226A84D0C5F}" srcId="{A4A12CA8-0DA1-4933-855F-F29F665629AF}" destId="{196D55F9-B84D-4327-B7B6-6AA6B1272FE7}" srcOrd="0" destOrd="0" parTransId="{CC476682-4A58-44DC-BB4F-FCCA6074983E}" sibTransId="{EDCD5AAF-742E-4412-9260-2CD3963E2460}"/>
    <dgm:cxn modelId="{4ADE7795-AD8B-4EB5-B283-620DD088380A}" srcId="{1127735A-8FB2-4373-83A7-78F63CF267E5}" destId="{53BF1E12-F8F2-4C0F-8382-0237E7334182}" srcOrd="1" destOrd="0" parTransId="{4FAC7DE5-74FF-436F-B963-246885C2FE7E}" sibTransId="{4C95179B-DAF8-488B-B52D-90DAEA3DED81}"/>
    <dgm:cxn modelId="{EC9AF89B-448A-4A7D-AC41-19391915936D}" srcId="{53BF1E12-F8F2-4C0F-8382-0237E7334182}" destId="{38D4E6C3-597C-4743-B65E-B842F12BA654}" srcOrd="0" destOrd="0" parTransId="{53BBD26F-6168-44E0-BB6C-51C6876FDE61}" sibTransId="{8A707FB0-393B-4DB0-895E-2D145F525BA1}"/>
    <dgm:cxn modelId="{4607D0B1-B5F8-418E-A53F-EC27B07C7400}" type="presOf" srcId="{C80CEDAC-E511-4A3C-97D7-15A7C2D6670F}" destId="{9C4E6707-1647-45FE-B70D-98BF9B14E8FB}" srcOrd="0" destOrd="1" presId="urn:microsoft.com/office/officeart/2005/8/layout/vList6"/>
    <dgm:cxn modelId="{7A4BEABE-90F8-4AE1-9232-CD9A56425F7F}" srcId="{1127735A-8FB2-4373-83A7-78F63CF267E5}" destId="{A4A12CA8-0DA1-4933-855F-F29F665629AF}" srcOrd="2" destOrd="0" parTransId="{07B45BE4-B6F3-43E3-966D-EF5CDC1E5CB6}" sibTransId="{68710AEB-D37F-45B3-8AF8-3DC7476F7B9D}"/>
    <dgm:cxn modelId="{A02599C8-C564-4F4B-9D6E-60863E48402F}" srcId="{53BF1E12-F8F2-4C0F-8382-0237E7334182}" destId="{4D8A1672-0724-4EF6-AF9E-F55B341F4B28}" srcOrd="2" destOrd="0" parTransId="{EBF737B9-649C-4CDC-B749-757C15123356}" sibTransId="{AC587395-3F4B-4C99-AB74-98318FD26C41}"/>
    <dgm:cxn modelId="{5FCFA6CA-5061-45C4-B08A-3DA33D84C7F9}" type="presOf" srcId="{260671E8-C93A-4F81-9204-E3DD44AEDB15}" destId="{6152BD18-4524-44B3-860F-CB98DBA7A4A4}" srcOrd="0" destOrd="1" presId="urn:microsoft.com/office/officeart/2005/8/layout/vList6"/>
    <dgm:cxn modelId="{15F866CB-F698-45AB-BC9F-4E3148967DEF}" type="presOf" srcId="{196D55F9-B84D-4327-B7B6-6AA6B1272FE7}" destId="{09A7200A-48A9-40CF-BAC4-441DEB71FC61}" srcOrd="0" destOrd="0" presId="urn:microsoft.com/office/officeart/2005/8/layout/vList6"/>
    <dgm:cxn modelId="{E7E0A1CC-1D6D-42E1-8F2E-494438BC4B93}" type="presOf" srcId="{56C21E14-8A5E-477E-9670-BA5E113149D2}" destId="{ED0ADB07-C873-41BD-B146-38451D7B865A}" srcOrd="0" destOrd="0" presId="urn:microsoft.com/office/officeart/2005/8/layout/vList6"/>
    <dgm:cxn modelId="{C04CD3D1-7C7D-4B68-8822-0FFE3D9C41EE}" type="presOf" srcId="{A4A12CA8-0DA1-4933-855F-F29F665629AF}" destId="{9F1F8CFA-B5FF-4738-A425-B1980AFE1484}" srcOrd="0" destOrd="0" presId="urn:microsoft.com/office/officeart/2005/8/layout/vList6"/>
    <dgm:cxn modelId="{29DCA5D3-CECD-4D9A-AB33-A2337894A7B4}" srcId="{CABDB289-5911-4E61-89B1-FFE4447F2B20}" destId="{042ABB2F-5FBC-47FB-9254-A4286804209C}" srcOrd="0" destOrd="0" parTransId="{60979F2D-9B12-4347-A371-094DD607A4D2}" sibTransId="{ED2F89CD-7F17-4582-BEC2-9745ED1AEEE3}"/>
    <dgm:cxn modelId="{E5EEE6F2-DC5A-42B9-A2DD-F188EE190AA6}" type="presOf" srcId="{53BF1E12-F8F2-4C0F-8382-0237E7334182}" destId="{C5712E4A-262E-4772-8EB2-53A65AA6B05A}" srcOrd="0" destOrd="0" presId="urn:microsoft.com/office/officeart/2005/8/layout/vList6"/>
    <dgm:cxn modelId="{612A26F9-E4C5-47EE-B5BA-CD5CEA22CE6D}" type="presOf" srcId="{CABDB289-5911-4E61-89B1-FFE4447F2B20}" destId="{97B50F1D-AC3C-4FAF-83E0-B834EB347FA2}" srcOrd="0" destOrd="0" presId="urn:microsoft.com/office/officeart/2005/8/layout/vList6"/>
    <dgm:cxn modelId="{743F2854-EADF-4504-AA7E-678993A3D2FB}" type="presParOf" srcId="{7E237677-1A14-498D-A9D3-EC0CE38C17AF}" destId="{38944640-72E2-4116-BB08-F6169FB6218F}" srcOrd="0" destOrd="0" presId="urn:microsoft.com/office/officeart/2005/8/layout/vList6"/>
    <dgm:cxn modelId="{EDC15947-72E4-4E29-B9E2-92AC3932D135}" type="presParOf" srcId="{38944640-72E2-4116-BB08-F6169FB6218F}" destId="{97B50F1D-AC3C-4FAF-83E0-B834EB347FA2}" srcOrd="0" destOrd="0" presId="urn:microsoft.com/office/officeart/2005/8/layout/vList6"/>
    <dgm:cxn modelId="{E445EF33-EE0A-4DFB-A6EF-17226117889E}" type="presParOf" srcId="{38944640-72E2-4116-BB08-F6169FB6218F}" destId="{C551B96B-356D-4D7C-A3A1-1236964B0682}" srcOrd="1" destOrd="0" presId="urn:microsoft.com/office/officeart/2005/8/layout/vList6"/>
    <dgm:cxn modelId="{FD765716-BB00-4AF1-AC36-FEDCA7B49104}" type="presParOf" srcId="{7E237677-1A14-498D-A9D3-EC0CE38C17AF}" destId="{964855E9-A139-4A2F-8342-7FE426237EA5}" srcOrd="1" destOrd="0" presId="urn:microsoft.com/office/officeart/2005/8/layout/vList6"/>
    <dgm:cxn modelId="{13CB1DF3-DC47-4EBF-9617-9F012E9866EB}" type="presParOf" srcId="{7E237677-1A14-498D-A9D3-EC0CE38C17AF}" destId="{4C64B1D4-1A25-4FFE-A825-4830D938A13A}" srcOrd="2" destOrd="0" presId="urn:microsoft.com/office/officeart/2005/8/layout/vList6"/>
    <dgm:cxn modelId="{69B9CF65-FA2C-436A-A0CF-E7AE93C3491B}" type="presParOf" srcId="{4C64B1D4-1A25-4FFE-A825-4830D938A13A}" destId="{C5712E4A-262E-4772-8EB2-53A65AA6B05A}" srcOrd="0" destOrd="0" presId="urn:microsoft.com/office/officeart/2005/8/layout/vList6"/>
    <dgm:cxn modelId="{D002DD06-A916-4B93-86F2-A5E2025309E8}" type="presParOf" srcId="{4C64B1D4-1A25-4FFE-A825-4830D938A13A}" destId="{9C4E6707-1647-45FE-B70D-98BF9B14E8FB}" srcOrd="1" destOrd="0" presId="urn:microsoft.com/office/officeart/2005/8/layout/vList6"/>
    <dgm:cxn modelId="{0E9B8908-E909-4BCA-933D-89070BB03AF2}" type="presParOf" srcId="{7E237677-1A14-498D-A9D3-EC0CE38C17AF}" destId="{23FB7851-0DD0-4C67-B114-1A76A38CBC8E}" srcOrd="3" destOrd="0" presId="urn:microsoft.com/office/officeart/2005/8/layout/vList6"/>
    <dgm:cxn modelId="{87AC9DF5-2FB6-4CFB-BFD9-59AABEF0FDB0}" type="presParOf" srcId="{7E237677-1A14-498D-A9D3-EC0CE38C17AF}" destId="{FFDC26C4-9FD7-49ED-B038-564236C671AE}" srcOrd="4" destOrd="0" presId="urn:microsoft.com/office/officeart/2005/8/layout/vList6"/>
    <dgm:cxn modelId="{A69CB6B8-3C64-4DE8-AD04-7CEBD67B1101}" type="presParOf" srcId="{FFDC26C4-9FD7-49ED-B038-564236C671AE}" destId="{9F1F8CFA-B5FF-4738-A425-B1980AFE1484}" srcOrd="0" destOrd="0" presId="urn:microsoft.com/office/officeart/2005/8/layout/vList6"/>
    <dgm:cxn modelId="{533A52B5-8F29-414B-9064-71ECE2E42614}" type="presParOf" srcId="{FFDC26C4-9FD7-49ED-B038-564236C671AE}" destId="{09A7200A-48A9-40CF-BAC4-441DEB71FC61}" srcOrd="1" destOrd="0" presId="urn:microsoft.com/office/officeart/2005/8/layout/vList6"/>
    <dgm:cxn modelId="{1D9F03BC-718A-4133-9614-3DC7EDF901F3}" type="presParOf" srcId="{7E237677-1A14-498D-A9D3-EC0CE38C17AF}" destId="{65158D10-275B-4684-A728-EFCB310A9C13}" srcOrd="5" destOrd="0" presId="urn:microsoft.com/office/officeart/2005/8/layout/vList6"/>
    <dgm:cxn modelId="{CEEA03C0-5EF8-4EC2-8702-3C017E9152D7}" type="presParOf" srcId="{7E237677-1A14-498D-A9D3-EC0CE38C17AF}" destId="{3BBA59BB-ABFA-4AEA-8AF7-339BE4B3BE2D}" srcOrd="6" destOrd="0" presId="urn:microsoft.com/office/officeart/2005/8/layout/vList6"/>
    <dgm:cxn modelId="{B2797091-200E-40C4-985A-0AA3E2B9E738}" type="presParOf" srcId="{3BBA59BB-ABFA-4AEA-8AF7-339BE4B3BE2D}" destId="{ED0ADB07-C873-41BD-B146-38451D7B865A}" srcOrd="0" destOrd="0" presId="urn:microsoft.com/office/officeart/2005/8/layout/vList6"/>
    <dgm:cxn modelId="{0CEAEBC4-35EE-4E4F-81B5-685907B48B0F}" type="presParOf" srcId="{3BBA59BB-ABFA-4AEA-8AF7-339BE4B3BE2D}" destId="{6152BD18-4524-44B3-860F-CB98DBA7A4A4}"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2A8204-E972-4791-8376-569D38AAD9A8}">
      <dsp:nvSpPr>
        <dsp:cNvPr id="0" name=""/>
        <dsp:cNvSpPr/>
      </dsp:nvSpPr>
      <dsp:spPr>
        <a:xfrm>
          <a:off x="1212569" y="670528"/>
          <a:ext cx="1300252" cy="13002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3733C6-6491-42B8-93A3-49425E4C550E}">
      <dsp:nvSpPr>
        <dsp:cNvPr id="0" name=""/>
        <dsp:cNvSpPr/>
      </dsp:nvSpPr>
      <dsp:spPr>
        <a:xfrm>
          <a:off x="417971" y="2327396"/>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pPr>
          <a:r>
            <a:rPr lang="en-US" sz="2700" kern="1200"/>
            <a:t>Planning </a:t>
          </a:r>
        </a:p>
      </dsp:txBody>
      <dsp:txXfrm>
        <a:off x="417971" y="2327396"/>
        <a:ext cx="2889450" cy="720000"/>
      </dsp:txXfrm>
    </dsp:sp>
    <dsp:sp modelId="{7CE0363A-BF09-4B1E-A3C7-62FC28CCB8B6}">
      <dsp:nvSpPr>
        <dsp:cNvPr id="0" name=""/>
        <dsp:cNvSpPr/>
      </dsp:nvSpPr>
      <dsp:spPr>
        <a:xfrm>
          <a:off x="4607673" y="670528"/>
          <a:ext cx="1300252" cy="13002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5CBFA2-97CB-451F-AA9B-9CC28038F47B}">
      <dsp:nvSpPr>
        <dsp:cNvPr id="0" name=""/>
        <dsp:cNvSpPr/>
      </dsp:nvSpPr>
      <dsp:spPr>
        <a:xfrm>
          <a:off x="3813074" y="2327396"/>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pPr>
          <a:r>
            <a:rPr lang="en-US" sz="2700" kern="1200"/>
            <a:t>Feedback &amp; reporting </a:t>
          </a:r>
        </a:p>
      </dsp:txBody>
      <dsp:txXfrm>
        <a:off x="3813074" y="2327396"/>
        <a:ext cx="2889450" cy="720000"/>
      </dsp:txXfrm>
    </dsp:sp>
    <dsp:sp modelId="{F618F01F-A548-4CBE-AD6F-66EDBBF9CC77}">
      <dsp:nvSpPr>
        <dsp:cNvPr id="0" name=""/>
        <dsp:cNvSpPr/>
      </dsp:nvSpPr>
      <dsp:spPr>
        <a:xfrm>
          <a:off x="8002777" y="670528"/>
          <a:ext cx="1300252" cy="13002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22570A5-AFAE-46C7-B7D4-6297D082FC77}">
      <dsp:nvSpPr>
        <dsp:cNvPr id="0" name=""/>
        <dsp:cNvSpPr/>
      </dsp:nvSpPr>
      <dsp:spPr>
        <a:xfrm>
          <a:off x="7208178" y="2327396"/>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pPr>
          <a:r>
            <a:rPr lang="en-US" sz="2700" kern="1200"/>
            <a:t>Chapter recognition </a:t>
          </a:r>
        </a:p>
      </dsp:txBody>
      <dsp:txXfrm>
        <a:off x="7208178" y="2327396"/>
        <a:ext cx="28894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5E5B60-C12B-4554-89F9-DF4BD16DECE7}">
      <dsp:nvSpPr>
        <dsp:cNvPr id="0" name=""/>
        <dsp:cNvSpPr/>
      </dsp:nvSpPr>
      <dsp:spPr>
        <a:xfrm rot="5400000">
          <a:off x="4205024" y="-1598667"/>
          <a:ext cx="970805" cy="4414519"/>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Chapter charter requirements</a:t>
          </a:r>
        </a:p>
        <a:p>
          <a:pPr marL="171450" lvl="1" indent="-171450" algn="l" defTabSz="844550">
            <a:lnSpc>
              <a:spcPct val="90000"/>
            </a:lnSpc>
            <a:spcBef>
              <a:spcPct val="0"/>
            </a:spcBef>
            <a:spcAft>
              <a:spcPct val="15000"/>
            </a:spcAft>
            <a:buChar char="•"/>
          </a:pPr>
          <a:r>
            <a:rPr lang="en-US" sz="1900" kern="1200" dirty="0"/>
            <a:t>Total points available: 6,000</a:t>
          </a:r>
        </a:p>
      </dsp:txBody>
      <dsp:txXfrm rot="-5400000">
        <a:off x="2483168" y="170580"/>
        <a:ext cx="4367128" cy="876023"/>
      </dsp:txXfrm>
    </dsp:sp>
    <dsp:sp modelId="{BFB0CF27-DE46-4BFF-A57B-A3F541AF81AF}">
      <dsp:nvSpPr>
        <dsp:cNvPr id="0" name=""/>
        <dsp:cNvSpPr/>
      </dsp:nvSpPr>
      <dsp:spPr>
        <a:xfrm>
          <a:off x="0" y="1838"/>
          <a:ext cx="2483167" cy="121350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400 points</a:t>
          </a:r>
        </a:p>
      </dsp:txBody>
      <dsp:txXfrm>
        <a:off x="59239" y="61077"/>
        <a:ext cx="2364689" cy="1095029"/>
      </dsp:txXfrm>
    </dsp:sp>
    <dsp:sp modelId="{BE941270-BF58-436C-A1D2-D937F07B8916}">
      <dsp:nvSpPr>
        <dsp:cNvPr id="0" name=""/>
        <dsp:cNvSpPr/>
      </dsp:nvSpPr>
      <dsp:spPr>
        <a:xfrm rot="5400000">
          <a:off x="4205024" y="-324484"/>
          <a:ext cx="970805" cy="4414519"/>
        </a:xfrm>
        <a:prstGeom prst="round2SameRect">
          <a:avLst/>
        </a:prstGeom>
        <a:solidFill>
          <a:schemeClr val="accent5">
            <a:alpha val="5000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Strong impact on ability to meet chapter charter requirements</a:t>
          </a:r>
        </a:p>
        <a:p>
          <a:pPr marL="171450" lvl="1" indent="-171450" algn="l" defTabSz="844550">
            <a:lnSpc>
              <a:spcPct val="90000"/>
            </a:lnSpc>
            <a:spcBef>
              <a:spcPct val="0"/>
            </a:spcBef>
            <a:spcAft>
              <a:spcPct val="15000"/>
            </a:spcAft>
            <a:buChar char="•"/>
          </a:pPr>
          <a:r>
            <a:rPr lang="en-US" sz="1900" kern="1200" dirty="0"/>
            <a:t>Total points available: 1,800</a:t>
          </a:r>
        </a:p>
      </dsp:txBody>
      <dsp:txXfrm rot="-5400000">
        <a:off x="2483168" y="1444763"/>
        <a:ext cx="4367128" cy="876023"/>
      </dsp:txXfrm>
    </dsp:sp>
    <dsp:sp modelId="{64940494-98E4-4B24-82EA-71882395A58A}">
      <dsp:nvSpPr>
        <dsp:cNvPr id="0" name=""/>
        <dsp:cNvSpPr/>
      </dsp:nvSpPr>
      <dsp:spPr>
        <a:xfrm>
          <a:off x="0" y="1276021"/>
          <a:ext cx="2483167" cy="1213507"/>
        </a:xfrm>
        <a:prstGeom prst="round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90 points</a:t>
          </a:r>
        </a:p>
      </dsp:txBody>
      <dsp:txXfrm>
        <a:off x="59239" y="1335260"/>
        <a:ext cx="2364689" cy="1095029"/>
      </dsp:txXfrm>
    </dsp:sp>
    <dsp:sp modelId="{1254AC3A-1BA5-4EE1-92E8-12C6E8C090B2}">
      <dsp:nvSpPr>
        <dsp:cNvPr id="0" name=""/>
        <dsp:cNvSpPr/>
      </dsp:nvSpPr>
      <dsp:spPr>
        <a:xfrm rot="5400000">
          <a:off x="4205024" y="949697"/>
          <a:ext cx="970805" cy="4414519"/>
        </a:xfrm>
        <a:prstGeom prst="round2SameRect">
          <a:avLst/>
        </a:prstGeom>
        <a:solidFill>
          <a:schemeClr val="accent3">
            <a:alpha val="5000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Supports ability to meet chapter charter requirements</a:t>
          </a:r>
        </a:p>
        <a:p>
          <a:pPr marL="171450" lvl="1" indent="-171450" algn="l" defTabSz="844550">
            <a:lnSpc>
              <a:spcPct val="90000"/>
            </a:lnSpc>
            <a:spcBef>
              <a:spcPct val="0"/>
            </a:spcBef>
            <a:spcAft>
              <a:spcPct val="15000"/>
            </a:spcAft>
            <a:buChar char="•"/>
          </a:pPr>
          <a:r>
            <a:rPr lang="en-US" sz="1900" kern="1200" dirty="0"/>
            <a:t>Total points available: 2,200</a:t>
          </a:r>
        </a:p>
      </dsp:txBody>
      <dsp:txXfrm rot="-5400000">
        <a:off x="2483168" y="2718945"/>
        <a:ext cx="4367128" cy="876023"/>
      </dsp:txXfrm>
    </dsp:sp>
    <dsp:sp modelId="{623B6C3C-7649-4545-8B60-6C92887D9742}">
      <dsp:nvSpPr>
        <dsp:cNvPr id="0" name=""/>
        <dsp:cNvSpPr/>
      </dsp:nvSpPr>
      <dsp:spPr>
        <a:xfrm>
          <a:off x="0" y="2550204"/>
          <a:ext cx="2483167" cy="1213507"/>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40 points</a:t>
          </a:r>
        </a:p>
      </dsp:txBody>
      <dsp:txXfrm>
        <a:off x="59239" y="2609443"/>
        <a:ext cx="2364689" cy="10950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51B96B-356D-4D7C-A3A1-1236964B0682}">
      <dsp:nvSpPr>
        <dsp:cNvPr id="0" name=""/>
        <dsp:cNvSpPr/>
      </dsp:nvSpPr>
      <dsp:spPr>
        <a:xfrm>
          <a:off x="2608213" y="1367"/>
          <a:ext cx="3938451" cy="1085064"/>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Required activities: 1200</a:t>
          </a:r>
        </a:p>
      </dsp:txBody>
      <dsp:txXfrm>
        <a:off x="2608213" y="137000"/>
        <a:ext cx="3531552" cy="813798"/>
      </dsp:txXfrm>
    </dsp:sp>
    <dsp:sp modelId="{97B50F1D-AC3C-4FAF-83E0-B834EB347FA2}">
      <dsp:nvSpPr>
        <dsp:cNvPr id="0" name=""/>
        <dsp:cNvSpPr/>
      </dsp:nvSpPr>
      <dsp:spPr>
        <a:xfrm>
          <a:off x="17421" y="20714"/>
          <a:ext cx="2590792" cy="104637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l" defTabSz="977900">
            <a:lnSpc>
              <a:spcPct val="90000"/>
            </a:lnSpc>
            <a:spcBef>
              <a:spcPct val="0"/>
            </a:spcBef>
            <a:spcAft>
              <a:spcPct val="35000"/>
            </a:spcAft>
            <a:buNone/>
          </a:pPr>
          <a:r>
            <a:rPr lang="en-US" sz="2200" kern="1200" dirty="0"/>
            <a:t>Reporting Requirements</a:t>
          </a:r>
        </a:p>
      </dsp:txBody>
      <dsp:txXfrm>
        <a:off x="68501" y="71794"/>
        <a:ext cx="2488632" cy="944211"/>
      </dsp:txXfrm>
    </dsp:sp>
    <dsp:sp modelId="{9C4E6707-1647-45FE-B70D-98BF9B14E8FB}">
      <dsp:nvSpPr>
        <dsp:cNvPr id="0" name=""/>
        <dsp:cNvSpPr/>
      </dsp:nvSpPr>
      <dsp:spPr>
        <a:xfrm>
          <a:off x="2641838" y="1194938"/>
          <a:ext cx="3919220" cy="1085064"/>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Required activities: 2400</a:t>
          </a:r>
        </a:p>
        <a:p>
          <a:pPr marL="171450" lvl="1" indent="-171450" algn="l" defTabSz="800100">
            <a:lnSpc>
              <a:spcPct val="90000"/>
            </a:lnSpc>
            <a:spcBef>
              <a:spcPct val="0"/>
            </a:spcBef>
            <a:spcAft>
              <a:spcPct val="15000"/>
            </a:spcAft>
            <a:buChar char="•"/>
          </a:pPr>
          <a:r>
            <a:rPr lang="en-US" sz="1800" kern="1200" dirty="0"/>
            <a:t>Listed supporting activities: 450</a:t>
          </a:r>
        </a:p>
        <a:p>
          <a:pPr marL="171450" lvl="1" indent="-171450" algn="l" defTabSz="800100">
            <a:lnSpc>
              <a:spcPct val="90000"/>
            </a:lnSpc>
            <a:spcBef>
              <a:spcPct val="0"/>
            </a:spcBef>
            <a:spcAft>
              <a:spcPct val="15000"/>
            </a:spcAft>
            <a:buChar char="•"/>
          </a:pPr>
          <a:r>
            <a:rPr lang="en-US" sz="1800" kern="1200" dirty="0"/>
            <a:t>Other supporting activities: 320</a:t>
          </a:r>
        </a:p>
      </dsp:txBody>
      <dsp:txXfrm>
        <a:off x="2641838" y="1330571"/>
        <a:ext cx="3512321" cy="813798"/>
      </dsp:txXfrm>
    </dsp:sp>
    <dsp:sp modelId="{C5712E4A-262E-4772-8EB2-53A65AA6B05A}">
      <dsp:nvSpPr>
        <dsp:cNvPr id="0" name=""/>
        <dsp:cNvSpPr/>
      </dsp:nvSpPr>
      <dsp:spPr>
        <a:xfrm>
          <a:off x="3026" y="1194938"/>
          <a:ext cx="2638811" cy="108506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l" defTabSz="977900">
            <a:lnSpc>
              <a:spcPct val="90000"/>
            </a:lnSpc>
            <a:spcBef>
              <a:spcPct val="0"/>
            </a:spcBef>
            <a:spcAft>
              <a:spcPct val="35000"/>
            </a:spcAft>
            <a:buNone/>
          </a:pPr>
          <a:r>
            <a:rPr lang="en-US" sz="2200" kern="1200" dirty="0"/>
            <a:t>Operational Requirements</a:t>
          </a:r>
        </a:p>
      </dsp:txBody>
      <dsp:txXfrm>
        <a:off x="55994" y="1247906"/>
        <a:ext cx="2532875" cy="979128"/>
      </dsp:txXfrm>
    </dsp:sp>
    <dsp:sp modelId="{09A7200A-48A9-40CF-BAC4-441DEB71FC61}">
      <dsp:nvSpPr>
        <dsp:cNvPr id="0" name=""/>
        <dsp:cNvSpPr/>
      </dsp:nvSpPr>
      <dsp:spPr>
        <a:xfrm>
          <a:off x="2625634" y="2388510"/>
          <a:ext cx="3938451" cy="1085064"/>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Required activities: 2400</a:t>
          </a:r>
        </a:p>
        <a:p>
          <a:pPr marL="171450" lvl="1" indent="-171450" algn="l" defTabSz="800100">
            <a:lnSpc>
              <a:spcPct val="90000"/>
            </a:lnSpc>
            <a:spcBef>
              <a:spcPct val="0"/>
            </a:spcBef>
            <a:spcAft>
              <a:spcPct val="15000"/>
            </a:spcAft>
            <a:buChar char="•"/>
          </a:pPr>
          <a:r>
            <a:rPr lang="en-US" sz="1800" kern="1200" dirty="0"/>
            <a:t>Listed supporting activities: 810</a:t>
          </a:r>
        </a:p>
        <a:p>
          <a:pPr marL="171450" lvl="1" indent="-171450" algn="l" defTabSz="800100">
            <a:lnSpc>
              <a:spcPct val="90000"/>
            </a:lnSpc>
            <a:spcBef>
              <a:spcPct val="0"/>
            </a:spcBef>
            <a:spcAft>
              <a:spcPct val="15000"/>
            </a:spcAft>
            <a:buChar char="•"/>
          </a:pPr>
          <a:r>
            <a:rPr lang="en-US" sz="1800" kern="1200" dirty="0"/>
            <a:t>Other supporting activities: 880</a:t>
          </a:r>
        </a:p>
      </dsp:txBody>
      <dsp:txXfrm>
        <a:off x="2625634" y="2524143"/>
        <a:ext cx="3531552" cy="813798"/>
      </dsp:txXfrm>
    </dsp:sp>
    <dsp:sp modelId="{9F1F8CFA-B5FF-4738-A425-B1980AFE1484}">
      <dsp:nvSpPr>
        <dsp:cNvPr id="0" name=""/>
        <dsp:cNvSpPr/>
      </dsp:nvSpPr>
      <dsp:spPr>
        <a:xfrm>
          <a:off x="0" y="2388510"/>
          <a:ext cx="2625634" cy="108506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l" defTabSz="977900">
            <a:lnSpc>
              <a:spcPct val="90000"/>
            </a:lnSpc>
            <a:spcBef>
              <a:spcPct val="0"/>
            </a:spcBef>
            <a:spcAft>
              <a:spcPct val="35000"/>
            </a:spcAft>
            <a:buNone/>
          </a:pPr>
          <a:r>
            <a:rPr lang="en-US" sz="2200" kern="1200" dirty="0"/>
            <a:t>Member Value Requirements</a:t>
          </a:r>
        </a:p>
      </dsp:txBody>
      <dsp:txXfrm>
        <a:off x="52968" y="2441478"/>
        <a:ext cx="2519698" cy="979128"/>
      </dsp:txXfrm>
    </dsp:sp>
    <dsp:sp modelId="{6152BD18-4524-44B3-860F-CB98DBA7A4A4}">
      <dsp:nvSpPr>
        <dsp:cNvPr id="0" name=""/>
        <dsp:cNvSpPr/>
      </dsp:nvSpPr>
      <dsp:spPr>
        <a:xfrm>
          <a:off x="2623455" y="3582081"/>
          <a:ext cx="3938451" cy="1085064"/>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Listed supporting activities: 540</a:t>
          </a:r>
        </a:p>
        <a:p>
          <a:pPr marL="171450" lvl="1" indent="-171450" algn="l" defTabSz="800100">
            <a:lnSpc>
              <a:spcPct val="90000"/>
            </a:lnSpc>
            <a:spcBef>
              <a:spcPct val="0"/>
            </a:spcBef>
            <a:spcAft>
              <a:spcPct val="15000"/>
            </a:spcAft>
            <a:buChar char="•"/>
          </a:pPr>
          <a:r>
            <a:rPr lang="en-US" sz="1800" kern="1200" dirty="0"/>
            <a:t>Other supporting activities: 1000</a:t>
          </a:r>
        </a:p>
      </dsp:txBody>
      <dsp:txXfrm>
        <a:off x="2623455" y="3717714"/>
        <a:ext cx="3531552" cy="813798"/>
      </dsp:txXfrm>
    </dsp:sp>
    <dsp:sp modelId="{ED0ADB07-C873-41BD-B146-38451D7B865A}">
      <dsp:nvSpPr>
        <dsp:cNvPr id="0" name=""/>
        <dsp:cNvSpPr/>
      </dsp:nvSpPr>
      <dsp:spPr>
        <a:xfrm>
          <a:off x="2179" y="3582081"/>
          <a:ext cx="2621275" cy="108506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l" defTabSz="977900">
            <a:lnSpc>
              <a:spcPct val="90000"/>
            </a:lnSpc>
            <a:spcBef>
              <a:spcPct val="0"/>
            </a:spcBef>
            <a:spcAft>
              <a:spcPct val="35000"/>
            </a:spcAft>
            <a:buNone/>
          </a:pPr>
          <a:r>
            <a:rPr lang="en-US" sz="2200" kern="1200" dirty="0"/>
            <a:t>Additional Member Value Activities</a:t>
          </a:r>
        </a:p>
      </dsp:txBody>
      <dsp:txXfrm>
        <a:off x="55147" y="3635049"/>
        <a:ext cx="2515339" cy="979128"/>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0E8ECA-C7AC-7845-A52E-00AE81A0CC60}"/>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80DE0BA-64B4-DD44-9FA6-404C16158E98}"/>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56A4A579-9890-AC44-A4D0-F6C5D4CEAE70}" type="datetimeFigureOut">
              <a:rPr lang="en-US" smtClean="0"/>
              <a:t>9/25/2022</a:t>
            </a:fld>
            <a:endParaRPr lang="en-US"/>
          </a:p>
        </p:txBody>
      </p:sp>
      <p:sp>
        <p:nvSpPr>
          <p:cNvPr id="4" name="Footer Placeholder 3">
            <a:extLst>
              <a:ext uri="{FF2B5EF4-FFF2-40B4-BE49-F238E27FC236}">
                <a16:creationId xmlns:a16="http://schemas.microsoft.com/office/drawing/2014/main" id="{469F301E-7D39-EE44-BFB0-3608278CB21C}"/>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B66AAF8-E2E9-094C-953C-61C622266DDD}"/>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7FB0EBD3-2B10-3B48-AEE7-73230F37DF57}" type="slidenum">
              <a:rPr lang="en-US" smtClean="0"/>
              <a:t>‹#›</a:t>
            </a:fld>
            <a:endParaRPr lang="en-US"/>
          </a:p>
        </p:txBody>
      </p:sp>
    </p:spTree>
    <p:extLst>
      <p:ext uri="{BB962C8B-B14F-4D97-AF65-F5344CB8AC3E}">
        <p14:creationId xmlns:p14="http://schemas.microsoft.com/office/powerpoint/2010/main" val="7116391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932B7095-64FF-254B-B1E8-5A6E981E7298}" type="datetimeFigureOut">
              <a:rPr lang="en-US" smtClean="0"/>
              <a:t>9/25/2022</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814DEE30-9F32-CF4E-8610-51EDD936FF61}" type="slidenum">
              <a:rPr lang="en-US" smtClean="0"/>
              <a:t>‹#›</a:t>
            </a:fld>
            <a:endParaRPr lang="en-US"/>
          </a:p>
        </p:txBody>
      </p:sp>
    </p:spTree>
    <p:extLst>
      <p:ext uri="{BB962C8B-B14F-4D97-AF65-F5344CB8AC3E}">
        <p14:creationId xmlns:p14="http://schemas.microsoft.com/office/powerpoint/2010/main" val="1036491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assp.org/about/society-bylaws-and-guidelines/society-operating-guidelines/sog-section-8-5"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4DEE30-9F32-CF4E-8610-51EDD936FF61}" type="slidenum">
              <a:rPr lang="en-US" smtClean="0"/>
              <a:t>1</a:t>
            </a:fld>
            <a:endParaRPr lang="en-US"/>
          </a:p>
        </p:txBody>
      </p:sp>
    </p:spTree>
    <p:extLst>
      <p:ext uri="{BB962C8B-B14F-4D97-AF65-F5344CB8AC3E}">
        <p14:creationId xmlns:p14="http://schemas.microsoft.com/office/powerpoint/2010/main" val="2195092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chapter recognition program recognizes chapters for the delivery of a standard of service to members. Let’s look at ways to approach the Chapter Operations Management Tool to help your chapter meet its goals as you provide great value to members.</a:t>
            </a:r>
            <a:endParaRPr lang="en-US" dirty="0"/>
          </a:p>
        </p:txBody>
      </p:sp>
      <p:sp>
        <p:nvSpPr>
          <p:cNvPr id="4" name="Slide Number Placeholder 3"/>
          <p:cNvSpPr>
            <a:spLocks noGrp="1"/>
          </p:cNvSpPr>
          <p:nvPr>
            <p:ph type="sldNum" sz="quarter" idx="5"/>
          </p:nvPr>
        </p:nvSpPr>
        <p:spPr/>
        <p:txBody>
          <a:bodyPr/>
          <a:lstStyle/>
          <a:p>
            <a:fld id="{814DEE30-9F32-CF4E-8610-51EDD936FF61}" type="slidenum">
              <a:rPr lang="en-US" smtClean="0"/>
              <a:t>10</a:t>
            </a:fld>
            <a:endParaRPr lang="en-US"/>
          </a:p>
        </p:txBody>
      </p:sp>
    </p:spTree>
    <p:extLst>
      <p:ext uri="{BB962C8B-B14F-4D97-AF65-F5344CB8AC3E}">
        <p14:creationId xmlns:p14="http://schemas.microsoft.com/office/powerpoint/2010/main" val="3680536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The tool has three tiers of points, weighted toward the activities that best support a chapter’s ability to meet chapter charter requirements.</a:t>
            </a: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Chapter charter requirements are 400 points each, for a total of 6000 total points available</a:t>
            </a: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Activities that strongly support meeting requirements are 90 points each, for a total of 1800 total points available</a:t>
            </a: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Activities that enhance requirements are 40 points each, for a 2200 total points available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kern="1200" dirty="0">
                <a:solidFill>
                  <a:schemeClr val="tx1"/>
                </a:solidFill>
                <a:effectLst/>
                <a:latin typeface="+mn-lt"/>
                <a:ea typeface="+mn-ea"/>
                <a:cs typeface="+mn-cs"/>
              </a:rPr>
              <a:t>As you can see, if your chapter meets all the chapter charter requirements, you will earn Bronze level recognition, showing that your chapter has delivered core value to members.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your chapter completes all the charter requirements and just over half the additional activities that make a strong impact on your ability to meet those requirements, you will earn Silver in recognition of the strong value you have provided.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your chapter completes all the charter requirements, most or all the strong impact activities and some of the additional supporting activities, you will earn Gold in recognition of the outstanding value you have provided.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to become a Platinum chapter, plan deliver exceptional value to members by completing all charter requirements, most or all the strong impact activities and at least half of the additional supporting activities.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Keep in mind, your chapter must meet all chapter charter requirements (the 400 point items) to qualify for any recognition level, regardless of the number of points shown in your Chapter Operations Management Tool.</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14DEE30-9F32-CF4E-8610-51EDD936FF61}" type="slidenum">
              <a:rPr lang="en-US" smtClean="0"/>
              <a:t>11</a:t>
            </a:fld>
            <a:endParaRPr lang="en-US"/>
          </a:p>
        </p:txBody>
      </p:sp>
    </p:spTree>
    <p:extLst>
      <p:ext uri="{BB962C8B-B14F-4D97-AF65-F5344CB8AC3E}">
        <p14:creationId xmlns:p14="http://schemas.microsoft.com/office/powerpoint/2010/main" val="764128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you look at the COMT, remember that, while you do need to complete charter requirements, you don’t have to do every activity listed.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Choose the activities the meet your members’ needs and interests and your chapter’s recognition goals. Remember to use the “other” options to report the unique things your chapter is doing to deliver value to your members.</a:t>
            </a:r>
          </a:p>
          <a:p>
            <a:endParaRPr lang="en-US" dirty="0"/>
          </a:p>
        </p:txBody>
      </p:sp>
      <p:sp>
        <p:nvSpPr>
          <p:cNvPr id="4" name="Slide Number Placeholder 3"/>
          <p:cNvSpPr>
            <a:spLocks noGrp="1"/>
          </p:cNvSpPr>
          <p:nvPr>
            <p:ph type="sldNum" sz="quarter" idx="5"/>
          </p:nvPr>
        </p:nvSpPr>
        <p:spPr/>
        <p:txBody>
          <a:bodyPr/>
          <a:lstStyle/>
          <a:p>
            <a:fld id="{814DEE30-9F32-CF4E-8610-51EDD936FF61}" type="slidenum">
              <a:rPr lang="en-US" smtClean="0"/>
              <a:t>12</a:t>
            </a:fld>
            <a:endParaRPr lang="en-US"/>
          </a:p>
        </p:txBody>
      </p:sp>
    </p:spTree>
    <p:extLst>
      <p:ext uri="{BB962C8B-B14F-4D97-AF65-F5344CB8AC3E}">
        <p14:creationId xmlns:p14="http://schemas.microsoft.com/office/powerpoint/2010/main" val="1505045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Engaging your chapter's entire leadership team in goal-setting and tracking your chapter's performance is a good practice. Review your COMT during each leadership team meeting. Consider dividing responsibility for completing information for each question based on your leaders’ roles and responsibilities. While the chapter president or treasurer may be the best person to upload certain reports, most of the questions in the COMT can be answered by others on the team.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Also, e</a:t>
            </a:r>
            <a:r>
              <a:rPr lang="en-US" dirty="0"/>
              <a:t>nter your activities into your COMT each month or just after you have completed a project rather than trying to remember everything you’ve done at the end of the year. This will help your team track progress toward goals throughout the year and make your year-end reporting easier.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14DEE30-9F32-CF4E-8610-51EDD936FF61}" type="slidenum">
              <a:rPr lang="en-US" smtClean="0"/>
              <a:t>14</a:t>
            </a:fld>
            <a:endParaRPr lang="en-US"/>
          </a:p>
        </p:txBody>
      </p:sp>
    </p:spTree>
    <p:extLst>
      <p:ext uri="{BB962C8B-B14F-4D97-AF65-F5344CB8AC3E}">
        <p14:creationId xmlns:p14="http://schemas.microsoft.com/office/powerpoint/2010/main" val="3626261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Use the 2022-23 COMT Guidance Document to answer your chapter’s questions about response options in the tool or get ideas for new opportunities to serve members.</a:t>
            </a:r>
          </a:p>
          <a:p>
            <a:pPr lvl="0"/>
            <a:endParaRPr lang="en-US" dirty="0"/>
          </a:p>
          <a:p>
            <a:pPr lvl="0"/>
            <a:r>
              <a:rPr lang="en-US" dirty="0"/>
              <a:t>Use the 2022-23 ASSP COMT Plan Template to identify and track your chapter’s point goals throughout the year.</a:t>
            </a:r>
          </a:p>
          <a:p>
            <a:pPr lvl="0"/>
            <a:endParaRPr lang="en-US" dirty="0"/>
          </a:p>
          <a:p>
            <a:pPr lvl="0"/>
            <a:r>
              <a:rPr lang="en-US" dirty="0"/>
              <a:t>Talk with your area director or regional vice president about ways your chapter can leverage the COMT to serve members throughout the year.</a:t>
            </a:r>
          </a:p>
          <a:p>
            <a:pPr lvl="0"/>
            <a:endParaRPr lang="en-US" dirty="0"/>
          </a:p>
          <a:p>
            <a:pPr lvl="0"/>
            <a:r>
              <a:rPr lang="en-US" dirty="0"/>
              <a:t>Check in with other chapter leaders for other tips. You can connect through the Chapter and Section Leaders group on online ASSP Community.</a:t>
            </a:r>
          </a:p>
          <a:p>
            <a:endParaRPr lang="en-US" dirty="0"/>
          </a:p>
          <a:p>
            <a:r>
              <a:rPr lang="en-US" dirty="0"/>
              <a:t>You can also reach out to ASSP’s Chapter Services team for more support.</a:t>
            </a:r>
          </a:p>
        </p:txBody>
      </p:sp>
      <p:sp>
        <p:nvSpPr>
          <p:cNvPr id="4" name="Slide Number Placeholder 3"/>
          <p:cNvSpPr>
            <a:spLocks noGrp="1"/>
          </p:cNvSpPr>
          <p:nvPr>
            <p:ph type="sldNum" sz="quarter" idx="5"/>
          </p:nvPr>
        </p:nvSpPr>
        <p:spPr/>
        <p:txBody>
          <a:bodyPr/>
          <a:lstStyle/>
          <a:p>
            <a:fld id="{814DEE30-9F32-CF4E-8610-51EDD936FF61}" type="slidenum">
              <a:rPr lang="en-US" smtClean="0"/>
              <a:t>15</a:t>
            </a:fld>
            <a:endParaRPr lang="en-US"/>
          </a:p>
        </p:txBody>
      </p:sp>
    </p:spTree>
    <p:extLst>
      <p:ext uri="{BB962C8B-B14F-4D97-AF65-F5344CB8AC3E}">
        <p14:creationId xmlns:p14="http://schemas.microsoft.com/office/powerpoint/2010/main" val="793906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yriad Pro" panose="020B0503030403020204" pitchFamily="34" charset="0"/>
              </a:rPr>
              <a:t>ASSP is where OSH professionals find a vibrant community – one that helps you grow professionally through education and networking. As a leader of an ASSP chapter, you help ASSP members near you reach the highest level of performance by connecting great resources and great people through in-person, virtual and hybrid programming.</a:t>
            </a:r>
            <a:endParaRPr lang="en-US" dirty="0"/>
          </a:p>
        </p:txBody>
      </p:sp>
      <p:sp>
        <p:nvSpPr>
          <p:cNvPr id="4" name="Slide Number Placeholder 3"/>
          <p:cNvSpPr>
            <a:spLocks noGrp="1"/>
          </p:cNvSpPr>
          <p:nvPr>
            <p:ph type="sldNum" sz="quarter" idx="5"/>
          </p:nvPr>
        </p:nvSpPr>
        <p:spPr/>
        <p:txBody>
          <a:bodyPr/>
          <a:lstStyle/>
          <a:p>
            <a:fld id="{814DEE30-9F32-CF4E-8610-51EDD936FF61}" type="slidenum">
              <a:rPr lang="en-US" smtClean="0"/>
              <a:t>2</a:t>
            </a:fld>
            <a:endParaRPr lang="en-US"/>
          </a:p>
        </p:txBody>
      </p:sp>
    </p:spTree>
    <p:extLst>
      <p:ext uri="{BB962C8B-B14F-4D97-AF65-F5344CB8AC3E}">
        <p14:creationId xmlns:p14="http://schemas.microsoft.com/office/powerpoint/2010/main" val="3949655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Society Operating Guideline 8.5 outlines the chapter charter requirements that ensure members are being well-served by their chapters.</a:t>
            </a:r>
          </a:p>
          <a:p>
            <a:endParaRPr lang="en-US" dirty="0"/>
          </a:p>
          <a:p>
            <a:r>
              <a:rPr lang="en-US" dirty="0"/>
              <a:t>These requirements fall into three primary areas:</a:t>
            </a:r>
          </a:p>
          <a:p>
            <a:pPr marL="171450" indent="-171450">
              <a:buFont typeface="Arial" panose="020B0604020202020204" pitchFamily="34" charset="0"/>
              <a:buChar char="•"/>
            </a:pPr>
            <a:r>
              <a:rPr lang="en-US" dirty="0"/>
              <a:t>Member value requirements focus on the value that chapters provide to members through engaging programming and experiences.</a:t>
            </a:r>
          </a:p>
          <a:p>
            <a:pPr marL="171450" indent="-171450">
              <a:buFont typeface="Arial" panose="020B0604020202020204" pitchFamily="34" charset="0"/>
              <a:buChar char="•"/>
            </a:pPr>
            <a:r>
              <a:rPr lang="en-US" dirty="0"/>
              <a:t>Operational activity requirements focus on the operational elements that enable chapters to deliver value to members responsibly.</a:t>
            </a:r>
          </a:p>
          <a:p>
            <a:pPr marL="171450" indent="-171450">
              <a:buFont typeface="Arial" panose="020B0604020202020204" pitchFamily="34" charset="0"/>
              <a:buChar char="•"/>
            </a:pPr>
            <a:r>
              <a:rPr lang="en-US" dirty="0"/>
              <a:t>And chapter reporting requirements provide verification that your chapter is providing value to members and serve as a way to provide feedback about the tools and resources your chapter needs to provide that value.</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Your Chapter Operations Management Tool will </a:t>
            </a:r>
            <a:r>
              <a:rPr lang="en-US" sz="1200" b="0" i="0" kern="1200" dirty="0">
                <a:solidFill>
                  <a:schemeClr val="tx1"/>
                </a:solidFill>
                <a:effectLst/>
                <a:latin typeface="+mn-lt"/>
                <a:ea typeface="+mn-ea"/>
                <a:cs typeface="+mn-cs"/>
              </a:rPr>
              <a:t>support your chapter in meeting these requirements as you bring value to members.</a:t>
            </a:r>
            <a:endParaRPr lang="en-US" dirty="0"/>
          </a:p>
        </p:txBody>
      </p:sp>
      <p:sp>
        <p:nvSpPr>
          <p:cNvPr id="4" name="Slide Number Placeholder 3"/>
          <p:cNvSpPr>
            <a:spLocks noGrp="1"/>
          </p:cNvSpPr>
          <p:nvPr>
            <p:ph type="sldNum" sz="quarter" idx="5"/>
          </p:nvPr>
        </p:nvSpPr>
        <p:spPr/>
        <p:txBody>
          <a:bodyPr/>
          <a:lstStyle/>
          <a:p>
            <a:fld id="{814DEE30-9F32-CF4E-8610-51EDD936FF61}" type="slidenum">
              <a:rPr lang="en-US" smtClean="0"/>
              <a:t>3</a:t>
            </a:fld>
            <a:endParaRPr lang="en-US"/>
          </a:p>
        </p:txBody>
      </p:sp>
    </p:spTree>
    <p:extLst>
      <p:ext uri="{BB962C8B-B14F-4D97-AF65-F5344CB8AC3E}">
        <p14:creationId xmlns:p14="http://schemas.microsoft.com/office/powerpoint/2010/main" val="2890840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inion Pro" panose="02040503050201020203" pitchFamily="18" charset="0"/>
              </a:rPr>
              <a:t>Your chapter will use the Chapter Operations Management Tool (COMT) to plan annual activities, track performance and share your successes and challenges with your area director, regional vice president and the Society. The tool serves three functions:</a:t>
            </a:r>
          </a:p>
          <a:p>
            <a:endParaRPr lang="en-US" sz="1200" dirty="0">
              <a:latin typeface="Minion Pro" panose="02040503050201020203" pitchFamily="18" charset="0"/>
            </a:endParaRPr>
          </a:p>
          <a:p>
            <a:pPr marL="228600" indent="-228600">
              <a:buAutoNum type="arabicPeriod"/>
            </a:pPr>
            <a:r>
              <a:rPr lang="en-US" sz="1200" dirty="0">
                <a:latin typeface="Minion Pro" panose="02040503050201020203" pitchFamily="18" charset="0"/>
              </a:rPr>
              <a:t>Planning: The tool focuses on the items considered most important to a successful chapter year of providing outstanding value to members. Items on the list are ideas for serving members that you can use throughout the year.</a:t>
            </a:r>
          </a:p>
          <a:p>
            <a:pPr marL="228600" indent="-228600">
              <a:buAutoNum type="arabicPeriod"/>
            </a:pPr>
            <a:endParaRPr lang="en-US" sz="1200" dirty="0">
              <a:latin typeface="Minion Pro" panose="02040503050201020203" pitchFamily="18" charset="0"/>
            </a:endParaRPr>
          </a:p>
          <a:p>
            <a:pPr marL="228600" indent="-228600">
              <a:buAutoNum type="arabicPeriod" startAt="2"/>
            </a:pPr>
            <a:r>
              <a:rPr lang="en-US" sz="1200" dirty="0">
                <a:latin typeface="Minion Pro" panose="02040503050201020203" pitchFamily="18" charset="0"/>
              </a:rPr>
              <a:t>Feedback and reporting: Your chapter uploads all required reports into your tool and tracks activity throughout the year. At the end of the year, your chapter’s completed COMT serves as your chapter’s annual report, which is the final required report described in Society Operating Guideline 8.5. Together, these reports enable your regional leadership and the Society to provide additional support and identify best practices.</a:t>
            </a:r>
          </a:p>
          <a:p>
            <a:pPr marL="0" indent="0">
              <a:buNone/>
            </a:pPr>
            <a:endParaRPr lang="en-US" sz="1200" dirty="0">
              <a:latin typeface="Minion Pro" panose="02040503050201020203" pitchFamily="18" charset="0"/>
            </a:endParaRPr>
          </a:p>
          <a:p>
            <a:pPr marL="228600" indent="-228600">
              <a:buAutoNum type="arabicPeriod" startAt="2"/>
            </a:pPr>
            <a:r>
              <a:rPr lang="en-US" sz="1200" dirty="0">
                <a:latin typeface="Minion Pro" panose="02040503050201020203" pitchFamily="18" charset="0"/>
              </a:rPr>
              <a:t>Chapter recognition: Your chapter’s COMT is the primary recordkeeping mechanism for the chapter recognition program, which celebrates chapters’ outstanding achievements throughout the year.</a:t>
            </a:r>
          </a:p>
        </p:txBody>
      </p:sp>
      <p:sp>
        <p:nvSpPr>
          <p:cNvPr id="4" name="Slide Number Placeholder 3"/>
          <p:cNvSpPr>
            <a:spLocks noGrp="1"/>
          </p:cNvSpPr>
          <p:nvPr>
            <p:ph type="sldNum" sz="quarter" idx="5"/>
          </p:nvPr>
        </p:nvSpPr>
        <p:spPr/>
        <p:txBody>
          <a:bodyPr/>
          <a:lstStyle/>
          <a:p>
            <a:fld id="{814DEE30-9F32-CF4E-8610-51EDD936FF61}" type="slidenum">
              <a:rPr lang="en-US" smtClean="0"/>
              <a:t>4</a:t>
            </a:fld>
            <a:endParaRPr lang="en-US"/>
          </a:p>
        </p:txBody>
      </p:sp>
    </p:spTree>
    <p:extLst>
      <p:ext uri="{BB962C8B-B14F-4D97-AF65-F5344CB8AC3E}">
        <p14:creationId xmlns:p14="http://schemas.microsoft.com/office/powerpoint/2010/main" val="3375095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you think about what activities your chapter will focus on for the year in relation to your chapter’s recognition goals, it helps to look at each section of the tool.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b="0" kern="1200" dirty="0">
                <a:solidFill>
                  <a:schemeClr val="tx1"/>
                </a:solidFill>
                <a:effectLst/>
                <a:latin typeface="+mn-lt"/>
                <a:ea typeface="+mn-ea"/>
                <a:cs typeface="+mn-cs"/>
              </a:rPr>
              <a:t>Response options are organized to match </a:t>
            </a:r>
            <a:r>
              <a:rPr lang="en-US" sz="1200" b="0" i="0" u="sng" kern="1200" dirty="0">
                <a:solidFill>
                  <a:schemeClr val="tx1"/>
                </a:solidFill>
                <a:effectLst/>
                <a:latin typeface="+mn-lt"/>
                <a:ea typeface="+mn-ea"/>
                <a:cs typeface="+mn-cs"/>
                <a:hlinkClick r:id="rId3"/>
              </a:rPr>
              <a:t>Society Operating Guideline 8.5</a:t>
            </a:r>
            <a:r>
              <a:rPr lang="en-US" sz="1200" b="0" kern="1200" dirty="0">
                <a:solidFill>
                  <a:schemeClr val="tx1"/>
                </a:solidFill>
                <a:effectLst/>
                <a:latin typeface="+mn-lt"/>
                <a:ea typeface="+mn-ea"/>
                <a:cs typeface="+mn-cs"/>
              </a:rPr>
              <a:t> to highlight how each activity relates to what you are being asked to do.</a:t>
            </a:r>
          </a:p>
          <a:p>
            <a:r>
              <a:rPr lang="en-US" sz="1200" b="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Response options are also listed in order of how strongly they support you in meeting requirements to help you focus on the activities that will bring the most value to members.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walk through each section and talk about how you chapter can use this tool to build an outstanding member experience.</a:t>
            </a:r>
          </a:p>
          <a:p>
            <a:endParaRPr lang="en-US" dirty="0"/>
          </a:p>
        </p:txBody>
      </p:sp>
      <p:sp>
        <p:nvSpPr>
          <p:cNvPr id="4" name="Slide Number Placeholder 3"/>
          <p:cNvSpPr>
            <a:spLocks noGrp="1"/>
          </p:cNvSpPr>
          <p:nvPr>
            <p:ph type="sldNum" sz="quarter" idx="5"/>
          </p:nvPr>
        </p:nvSpPr>
        <p:spPr/>
        <p:txBody>
          <a:bodyPr/>
          <a:lstStyle/>
          <a:p>
            <a:fld id="{814DEE30-9F32-CF4E-8610-51EDD936FF61}" type="slidenum">
              <a:rPr lang="en-US" smtClean="0"/>
              <a:t>5</a:t>
            </a:fld>
            <a:endParaRPr lang="en-US"/>
          </a:p>
        </p:txBody>
      </p:sp>
    </p:spTree>
    <p:extLst>
      <p:ext uri="{BB962C8B-B14F-4D97-AF65-F5344CB8AC3E}">
        <p14:creationId xmlns:p14="http://schemas.microsoft.com/office/powerpoint/2010/main" val="3008506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Reporting requirements verify that your chapter is providing value to members and serve as a way to provide feedback about the tools and resources your chapter needs to continue to provide that value.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will upload the requested report for each question. Your Annual Operational Plan is due August 15 and your Leadership and Financial reports are due on May 31.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receive the recognition points associated with each report, you must mark the box to confirm your upload.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1200 points available for meeting the charter requirements included in this section.</a:t>
            </a:r>
          </a:p>
          <a:p>
            <a:endParaRPr lang="en-US" dirty="0"/>
          </a:p>
        </p:txBody>
      </p:sp>
      <p:sp>
        <p:nvSpPr>
          <p:cNvPr id="4" name="Slide Number Placeholder 3"/>
          <p:cNvSpPr>
            <a:spLocks noGrp="1"/>
          </p:cNvSpPr>
          <p:nvPr>
            <p:ph type="sldNum" sz="quarter" idx="5"/>
          </p:nvPr>
        </p:nvSpPr>
        <p:spPr/>
        <p:txBody>
          <a:bodyPr/>
          <a:lstStyle/>
          <a:p>
            <a:fld id="{814DEE30-9F32-CF4E-8610-51EDD936FF61}" type="slidenum">
              <a:rPr lang="en-US" smtClean="0"/>
              <a:t>6</a:t>
            </a:fld>
            <a:endParaRPr lang="en-US"/>
          </a:p>
        </p:txBody>
      </p:sp>
    </p:spTree>
    <p:extLst>
      <p:ext uri="{BB962C8B-B14F-4D97-AF65-F5344CB8AC3E}">
        <p14:creationId xmlns:p14="http://schemas.microsoft.com/office/powerpoint/2010/main" val="2953180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Operational activity requirements focus on the basic operational elements that enable chapters to deliver value to members responsibly.</a:t>
            </a:r>
          </a:p>
          <a:p>
            <a:endParaRPr lang="en-US" dirty="0"/>
          </a:p>
          <a:p>
            <a:r>
              <a:rPr lang="en-US" dirty="0"/>
              <a:t>You will use this section to provide information about your chapter’s nominations and elections process, your chapter website and other communication practices, and your chapter’s participation in Regional Operating Committee meetings.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3,170 recognition points available for completing the operational requirements and supporting activities in this section.</a:t>
            </a:r>
          </a:p>
          <a:p>
            <a:endParaRPr lang="en-US" dirty="0"/>
          </a:p>
        </p:txBody>
      </p:sp>
      <p:sp>
        <p:nvSpPr>
          <p:cNvPr id="4" name="Slide Number Placeholder 3"/>
          <p:cNvSpPr>
            <a:spLocks noGrp="1"/>
          </p:cNvSpPr>
          <p:nvPr>
            <p:ph type="sldNum" sz="quarter" idx="5"/>
          </p:nvPr>
        </p:nvSpPr>
        <p:spPr/>
        <p:txBody>
          <a:bodyPr/>
          <a:lstStyle/>
          <a:p>
            <a:fld id="{814DEE30-9F32-CF4E-8610-51EDD936FF61}" type="slidenum">
              <a:rPr lang="en-US" smtClean="0"/>
              <a:t>7</a:t>
            </a:fld>
            <a:endParaRPr lang="en-US"/>
          </a:p>
        </p:txBody>
      </p:sp>
    </p:spTree>
    <p:extLst>
      <p:ext uri="{BB962C8B-B14F-4D97-AF65-F5344CB8AC3E}">
        <p14:creationId xmlns:p14="http://schemas.microsoft.com/office/powerpoint/2010/main" val="772629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Member value requirements focus on the value that chapters provide to members through engaging programming and experiences.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will use this section to report how your chapter leaders have improved their ability to serve members, share how your chapter cooperates with Society, and track your chapter meetings.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4,090 recognition points available for completing the member value requirements and supporting activities in this section.</a:t>
            </a:r>
          </a:p>
          <a:p>
            <a:endParaRPr lang="en-US" dirty="0"/>
          </a:p>
        </p:txBody>
      </p:sp>
      <p:sp>
        <p:nvSpPr>
          <p:cNvPr id="4" name="Slide Number Placeholder 3"/>
          <p:cNvSpPr>
            <a:spLocks noGrp="1"/>
          </p:cNvSpPr>
          <p:nvPr>
            <p:ph type="sldNum" sz="quarter" idx="5"/>
          </p:nvPr>
        </p:nvSpPr>
        <p:spPr/>
        <p:txBody>
          <a:bodyPr/>
          <a:lstStyle/>
          <a:p>
            <a:fld id="{814DEE30-9F32-CF4E-8610-51EDD936FF61}" type="slidenum">
              <a:rPr lang="en-US" smtClean="0"/>
              <a:t>8</a:t>
            </a:fld>
            <a:endParaRPr lang="en-US"/>
          </a:p>
        </p:txBody>
      </p:sp>
    </p:spTree>
    <p:extLst>
      <p:ext uri="{BB962C8B-B14F-4D97-AF65-F5344CB8AC3E}">
        <p14:creationId xmlns:p14="http://schemas.microsoft.com/office/powerpoint/2010/main" val="2825150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Additional member value activities reflect the work your chapter does to extend the value that your chapter provides to members beyond meeting charter requirements.</a:t>
            </a:r>
          </a:p>
          <a:p>
            <a:endParaRPr lang="en-US" dirty="0"/>
          </a:p>
          <a:p>
            <a:r>
              <a:rPr lang="en-US" dirty="0"/>
              <a:t>In this section, you will share the actions your chapter takes to provide the support members want from their chapters to help them meet their goals:</a:t>
            </a:r>
          </a:p>
          <a:p>
            <a:pPr marL="171450" indent="-171450">
              <a:buFont typeface="Arial" panose="020B0604020202020204" pitchFamily="34" charset="0"/>
              <a:buChar char="•"/>
            </a:pPr>
            <a:r>
              <a:rPr lang="en-US" dirty="0"/>
              <a:t>Take advantage of career / personal development opportunities</a:t>
            </a:r>
          </a:p>
          <a:p>
            <a:pPr marL="171450" indent="-171450">
              <a:buFont typeface="Arial" panose="020B0604020202020204" pitchFamily="34" charset="0"/>
              <a:buChar char="•"/>
            </a:pPr>
            <a:r>
              <a:rPr lang="en-US" dirty="0"/>
              <a:t>Develop leadership skills</a:t>
            </a:r>
          </a:p>
          <a:p>
            <a:pPr marL="171450" indent="-171450">
              <a:buFont typeface="Arial" panose="020B0604020202020204" pitchFamily="34" charset="0"/>
              <a:buChar char="•"/>
            </a:pPr>
            <a:r>
              <a:rPr lang="en-US" dirty="0"/>
              <a:t>Attain certifications and earn CEUs</a:t>
            </a:r>
          </a:p>
          <a:p>
            <a:pPr marL="171450" indent="-171450">
              <a:buFont typeface="Arial" panose="020B0604020202020204" pitchFamily="34" charset="0"/>
              <a:buChar char="•"/>
            </a:pPr>
            <a:r>
              <a:rPr lang="en-US" dirty="0"/>
              <a:t>Expand their local network of safety professionals</a:t>
            </a:r>
          </a:p>
          <a:p>
            <a:pPr marL="171450" indent="-171450">
              <a:buFont typeface="Arial" panose="020B0604020202020204" pitchFamily="34" charset="0"/>
              <a:buChar char="•"/>
            </a:pPr>
            <a:r>
              <a:rPr lang="en-US" dirty="0"/>
              <a:t>Expand their technical knowledge</a:t>
            </a:r>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There are 1,540 recognition points available for completing the added value activities in this section.</a:t>
            </a: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814DEE30-9F32-CF4E-8610-51EDD936FF61}" type="slidenum">
              <a:rPr lang="en-US" smtClean="0"/>
              <a:t>9</a:t>
            </a:fld>
            <a:endParaRPr lang="en-US"/>
          </a:p>
        </p:txBody>
      </p:sp>
    </p:spTree>
    <p:extLst>
      <p:ext uri="{BB962C8B-B14F-4D97-AF65-F5344CB8AC3E}">
        <p14:creationId xmlns:p14="http://schemas.microsoft.com/office/powerpoint/2010/main" val="41551638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923D3C-9112-464B-9320-28D4D088B8E4}"/>
              </a:ext>
            </a:extLst>
          </p:cNvPr>
          <p:cNvPicPr>
            <a:picLocks noChangeAspect="1"/>
          </p:cNvPicPr>
          <p:nvPr userDrawn="1"/>
        </p:nvPicPr>
        <p:blipFill>
          <a:blip r:embed="rId2"/>
          <a:stretch>
            <a:fillRect/>
          </a:stretch>
        </p:blipFill>
        <p:spPr>
          <a:xfrm>
            <a:off x="339270" y="1521278"/>
            <a:ext cx="11509920" cy="3815443"/>
          </a:xfrm>
          <a:prstGeom prst="rect">
            <a:avLst/>
          </a:prstGeom>
        </p:spPr>
      </p:pic>
      <p:pic>
        <p:nvPicPr>
          <p:cNvPr id="9" name="Picture 8">
            <a:extLst>
              <a:ext uri="{FF2B5EF4-FFF2-40B4-BE49-F238E27FC236}">
                <a16:creationId xmlns:a16="http://schemas.microsoft.com/office/drawing/2014/main" id="{D2DACC4A-FE29-6149-82E6-D0213265B5DF}"/>
              </a:ext>
            </a:extLst>
          </p:cNvPr>
          <p:cNvPicPr>
            <a:picLocks noChangeAspect="1"/>
          </p:cNvPicPr>
          <p:nvPr userDrawn="1"/>
        </p:nvPicPr>
        <p:blipFill>
          <a:blip r:embed="rId3"/>
          <a:stretch>
            <a:fillRect/>
          </a:stretch>
        </p:blipFill>
        <p:spPr>
          <a:xfrm>
            <a:off x="339270" y="0"/>
            <a:ext cx="4572000" cy="1828800"/>
          </a:xfrm>
          <a:prstGeom prst="rect">
            <a:avLst/>
          </a:prstGeom>
        </p:spPr>
      </p:pic>
      <p:sp>
        <p:nvSpPr>
          <p:cNvPr id="10" name="TextBox 9">
            <a:extLst>
              <a:ext uri="{FF2B5EF4-FFF2-40B4-BE49-F238E27FC236}">
                <a16:creationId xmlns:a16="http://schemas.microsoft.com/office/drawing/2014/main" id="{AAD4AB86-B9D8-D548-ADAA-2B9672EA6424}"/>
              </a:ext>
            </a:extLst>
          </p:cNvPr>
          <p:cNvSpPr txBox="1"/>
          <p:nvPr userDrawn="1"/>
        </p:nvSpPr>
        <p:spPr>
          <a:xfrm>
            <a:off x="832756" y="5451021"/>
            <a:ext cx="10107386" cy="446276"/>
          </a:xfrm>
          <a:prstGeom prst="rect">
            <a:avLst/>
          </a:prstGeom>
          <a:noFill/>
        </p:spPr>
        <p:txBody>
          <a:bodyPr wrap="square" rtlCol="0">
            <a:spAutoFit/>
          </a:bodyPr>
          <a:lstStyle/>
          <a:p>
            <a:r>
              <a:rPr lang="en-US" sz="2300" dirty="0">
                <a:solidFill>
                  <a:srgbClr val="006435"/>
                </a:solidFill>
                <a:latin typeface="Arial" panose="020B0604020202020204" pitchFamily="34" charset="0"/>
                <a:cs typeface="Arial" panose="020B0604020202020204" pitchFamily="34" charset="0"/>
              </a:rPr>
              <a:t>October 10 – 12, 2019 </a:t>
            </a:r>
            <a:r>
              <a:rPr lang="en-US" sz="2300" dirty="0">
                <a:solidFill>
                  <a:srgbClr val="FFCB03"/>
                </a:solidFill>
                <a:latin typeface="Arial" panose="020B0604020202020204" pitchFamily="34" charset="0"/>
                <a:cs typeface="Arial" panose="020B0604020202020204" pitchFamily="34" charset="0"/>
              </a:rPr>
              <a:t>|</a:t>
            </a:r>
            <a:r>
              <a:rPr lang="en-US" sz="2300" dirty="0">
                <a:latin typeface="Arial" panose="020B0604020202020204" pitchFamily="34" charset="0"/>
                <a:cs typeface="Arial" panose="020B0604020202020204" pitchFamily="34" charset="0"/>
              </a:rPr>
              <a:t> </a:t>
            </a:r>
            <a:r>
              <a:rPr lang="en-US" sz="2300" dirty="0">
                <a:solidFill>
                  <a:srgbClr val="006435"/>
                </a:solidFill>
                <a:latin typeface="Arial" panose="020B0604020202020204" pitchFamily="34" charset="0"/>
                <a:cs typeface="Arial" panose="020B0604020202020204" pitchFamily="34" charset="0"/>
              </a:rPr>
              <a:t>Hyatt Rosemont, Rosemont, IL </a:t>
            </a:r>
            <a:r>
              <a:rPr lang="en-US" sz="2300" dirty="0">
                <a:solidFill>
                  <a:srgbClr val="FFCB03"/>
                </a:solidFill>
                <a:latin typeface="Arial" panose="020B0604020202020204" pitchFamily="34" charset="0"/>
                <a:cs typeface="Arial" panose="020B0604020202020204" pitchFamily="34" charset="0"/>
              </a:rPr>
              <a:t>| </a:t>
            </a:r>
            <a:r>
              <a:rPr lang="en-US" sz="2300" b="1" dirty="0">
                <a:solidFill>
                  <a:srgbClr val="006435"/>
                </a:solidFill>
                <a:latin typeface="Arial" panose="020B0604020202020204" pitchFamily="34" charset="0"/>
                <a:cs typeface="Arial" panose="020B0604020202020204" pitchFamily="34" charset="0"/>
              </a:rPr>
              <a:t>#</a:t>
            </a:r>
            <a:r>
              <a:rPr lang="en-US" sz="2300" b="1" dirty="0" err="1">
                <a:solidFill>
                  <a:srgbClr val="006435"/>
                </a:solidFill>
                <a:latin typeface="Arial" panose="020B0604020202020204" pitchFamily="34" charset="0"/>
                <a:cs typeface="Arial" panose="020B0604020202020204" pitchFamily="34" charset="0"/>
              </a:rPr>
              <a:t>ASSPLeadership</a:t>
            </a:r>
            <a:endParaRPr lang="en-US" sz="2300" b="1" dirty="0">
              <a:solidFill>
                <a:srgbClr val="00643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0736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6_Title and Conten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F77D442-6D99-FF45-84C8-5F42AF7DC936}"/>
              </a:ext>
            </a:extLst>
          </p:cNvPr>
          <p:cNvSpPr>
            <a:spLocks noGrp="1"/>
          </p:cNvSpPr>
          <p:nvPr>
            <p:ph type="pic" sz="quarter" idx="13" hasCustomPrompt="1"/>
          </p:nvPr>
        </p:nvSpPr>
        <p:spPr>
          <a:xfrm>
            <a:off x="0" y="0"/>
            <a:ext cx="3544148" cy="6858000"/>
          </a:xfrm>
        </p:spPr>
        <p:txBody>
          <a:bodyPr/>
          <a:lstStyle/>
          <a:p>
            <a:r>
              <a:rPr lang="en-US" dirty="0"/>
              <a:t>Place Medium/Small Photo/Images Here</a:t>
            </a:r>
          </a:p>
        </p:txBody>
      </p:sp>
      <p:sp>
        <p:nvSpPr>
          <p:cNvPr id="5" name="Rectangle 4">
            <a:extLst>
              <a:ext uri="{FF2B5EF4-FFF2-40B4-BE49-F238E27FC236}">
                <a16:creationId xmlns:a16="http://schemas.microsoft.com/office/drawing/2014/main" id="{F5DC8DE3-CCF5-4048-BB43-4BCCE599E30F}"/>
              </a:ext>
            </a:extLst>
          </p:cNvPr>
          <p:cNvSpPr/>
          <p:nvPr userDrawn="1"/>
        </p:nvSpPr>
        <p:spPr>
          <a:xfrm>
            <a:off x="3511367" y="0"/>
            <a:ext cx="191807" cy="6858000"/>
          </a:xfrm>
          <a:prstGeom prst="rect">
            <a:avLst/>
          </a:prstGeom>
          <a:solidFill>
            <a:srgbClr val="006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C7F3842-7B3A-5E47-9F99-70F229799985}"/>
              </a:ext>
            </a:extLst>
          </p:cNvPr>
          <p:cNvSpPr/>
          <p:nvPr userDrawn="1"/>
        </p:nvSpPr>
        <p:spPr>
          <a:xfrm>
            <a:off x="3671090" y="0"/>
            <a:ext cx="15902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D8445769-658F-A64F-B384-FDC163E12F5B}"/>
              </a:ext>
            </a:extLst>
          </p:cNvPr>
          <p:cNvSpPr>
            <a:spLocks noGrp="1"/>
          </p:cNvSpPr>
          <p:nvPr>
            <p:ph sz="half" idx="14" hasCustomPrompt="1"/>
          </p:nvPr>
        </p:nvSpPr>
        <p:spPr>
          <a:xfrm>
            <a:off x="4541179" y="1936375"/>
            <a:ext cx="6898522" cy="3765177"/>
          </a:xfrm>
        </p:spPr>
        <p:txBody>
          <a:bodyPr/>
          <a:lstStyle>
            <a:lvl1pPr marL="228600" indent="-228600">
              <a:buClr>
                <a:srgbClr val="006435"/>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1pPr>
            <a:lvl2pPr marL="685800" indent="-228600">
              <a:buClr>
                <a:srgbClr val="FFCB03"/>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2pPr>
            <a:lvl3pPr marL="1143000" indent="-228600">
              <a:buClr>
                <a:srgbClr val="FFCB03"/>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3pPr>
            <a:lvl4pPr marL="1600200" indent="-228600">
              <a:buClr>
                <a:srgbClr val="FFCB03"/>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4pPr>
            <a:lvl5pPr>
              <a:buClr>
                <a:srgbClr val="FFCB03"/>
              </a:buClr>
              <a:defRPr>
                <a:latin typeface="Arial" panose="020B0604020202020204" pitchFamily="34" charset="0"/>
                <a:ea typeface="Arial" panose="020B0604020202020204" pitchFamily="34" charset="0"/>
                <a:cs typeface="Arial" panose="020B0604020202020204" pitchFamily="34" charset="0"/>
              </a:defRPr>
            </a:lvl5pPr>
          </a:lstStyle>
          <a:p>
            <a:pPr lvl="0"/>
            <a:r>
              <a:rPr lang="en-US" dirty="0"/>
              <a:t>Main copy shouldn’t be larger than Arial, 28 </a:t>
            </a:r>
            <a:r>
              <a:rPr lang="en-US" dirty="0" err="1"/>
              <a:t>pt</a:t>
            </a:r>
            <a:r>
              <a:rPr lang="en-US" dirty="0"/>
              <a:t> font</a:t>
            </a:r>
          </a:p>
          <a:p>
            <a:pPr lvl="1"/>
            <a:r>
              <a:rPr lang="en-US" dirty="0"/>
              <a:t>Second, Arial, 24 </a:t>
            </a:r>
            <a:r>
              <a:rPr lang="en-US" dirty="0" err="1"/>
              <a:t>pt</a:t>
            </a:r>
            <a:r>
              <a:rPr lang="en-US" dirty="0"/>
              <a:t> font</a:t>
            </a:r>
          </a:p>
          <a:p>
            <a:pPr lvl="2"/>
            <a:r>
              <a:rPr lang="en-US" dirty="0"/>
              <a:t>Third, Arial 20 </a:t>
            </a:r>
            <a:r>
              <a:rPr lang="en-US" dirty="0" err="1"/>
              <a:t>pt</a:t>
            </a:r>
            <a:r>
              <a:rPr lang="en-US" dirty="0"/>
              <a:t> font</a:t>
            </a:r>
          </a:p>
          <a:p>
            <a:pPr lvl="3"/>
            <a:r>
              <a:rPr lang="en-US" dirty="0"/>
              <a:t>Fourth, Arial 18 </a:t>
            </a:r>
            <a:r>
              <a:rPr lang="en-US" dirty="0" err="1"/>
              <a:t>pt</a:t>
            </a:r>
            <a:r>
              <a:rPr lang="en-US" dirty="0"/>
              <a:t> font</a:t>
            </a:r>
          </a:p>
        </p:txBody>
      </p:sp>
      <p:sp>
        <p:nvSpPr>
          <p:cNvPr id="14" name="Title 1">
            <a:extLst>
              <a:ext uri="{FF2B5EF4-FFF2-40B4-BE49-F238E27FC236}">
                <a16:creationId xmlns:a16="http://schemas.microsoft.com/office/drawing/2014/main" id="{08214ECC-7313-3946-8C09-9792C3DDFF45}"/>
              </a:ext>
            </a:extLst>
          </p:cNvPr>
          <p:cNvSpPr>
            <a:spLocks noGrp="1"/>
          </p:cNvSpPr>
          <p:nvPr>
            <p:ph type="title" hasCustomPrompt="1"/>
          </p:nvPr>
        </p:nvSpPr>
        <p:spPr>
          <a:xfrm>
            <a:off x="4541178" y="398507"/>
            <a:ext cx="6898521" cy="1325563"/>
          </a:xfrm>
          <a:noFill/>
        </p:spPr>
        <p:txBody>
          <a:bodyPr/>
          <a:lstStyle>
            <a:lvl1pPr>
              <a:defRPr>
                <a:solidFill>
                  <a:srgbClr val="006435"/>
                </a:solidFill>
                <a:latin typeface="Arial" panose="020B0604020202020204" pitchFamily="34" charset="0"/>
                <a:cs typeface="Arial" panose="020B0604020202020204" pitchFamily="34" charset="0"/>
              </a:defRPr>
            </a:lvl1pPr>
          </a:lstStyle>
          <a:p>
            <a:r>
              <a:rPr lang="en-US" dirty="0"/>
              <a:t>Content Slide</a:t>
            </a:r>
          </a:p>
        </p:txBody>
      </p:sp>
      <p:sp>
        <p:nvSpPr>
          <p:cNvPr id="18" name="Slide Number Placeholder 5">
            <a:extLst>
              <a:ext uri="{FF2B5EF4-FFF2-40B4-BE49-F238E27FC236}">
                <a16:creationId xmlns:a16="http://schemas.microsoft.com/office/drawing/2014/main" id="{2FF8D5CB-F4BA-4F4F-8144-52F7AEB8D91D}"/>
              </a:ext>
            </a:extLst>
          </p:cNvPr>
          <p:cNvSpPr>
            <a:spLocks noGrp="1"/>
          </p:cNvSpPr>
          <p:nvPr>
            <p:ph type="sldNum" sz="quarter" idx="12"/>
          </p:nvPr>
        </p:nvSpPr>
        <p:spPr>
          <a:xfrm>
            <a:off x="4541178" y="6185181"/>
            <a:ext cx="2743200" cy="365125"/>
          </a:xfrm>
        </p:spPr>
        <p:txBody>
          <a:bodyPr/>
          <a:lstStyle>
            <a:lvl1pPr algn="l">
              <a:defRPr/>
            </a:lvl1pPr>
          </a:lstStyle>
          <a:p>
            <a:fld id="{FE64FAF0-67D6-8641-82FF-792E6360F5A5}" type="slidenum">
              <a:rPr lang="en-US" smtClean="0"/>
              <a:pPr/>
              <a:t>‹#›</a:t>
            </a:fld>
            <a:endParaRPr lang="en-US" dirty="0"/>
          </a:p>
        </p:txBody>
      </p:sp>
      <p:pic>
        <p:nvPicPr>
          <p:cNvPr id="10" name="Picture 9">
            <a:extLst>
              <a:ext uri="{FF2B5EF4-FFF2-40B4-BE49-F238E27FC236}">
                <a16:creationId xmlns:a16="http://schemas.microsoft.com/office/drawing/2014/main" id="{0C52C492-6E52-914D-B80E-9AD30160B4A4}"/>
              </a:ext>
            </a:extLst>
          </p:cNvPr>
          <p:cNvPicPr>
            <a:picLocks noChangeAspect="1"/>
          </p:cNvPicPr>
          <p:nvPr userDrawn="1"/>
        </p:nvPicPr>
        <p:blipFill>
          <a:blip r:embed="rId2"/>
          <a:stretch>
            <a:fillRect/>
          </a:stretch>
        </p:blipFill>
        <p:spPr>
          <a:xfrm>
            <a:off x="10670246" y="5910748"/>
            <a:ext cx="996505" cy="913993"/>
          </a:xfrm>
          <a:prstGeom prst="rect">
            <a:avLst/>
          </a:prstGeom>
        </p:spPr>
      </p:pic>
    </p:spTree>
    <p:extLst>
      <p:ext uri="{BB962C8B-B14F-4D97-AF65-F5344CB8AC3E}">
        <p14:creationId xmlns:p14="http://schemas.microsoft.com/office/powerpoint/2010/main" val="503463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E2CBAC-18C6-A74A-A794-D9D088FBE6FE}"/>
              </a:ext>
            </a:extLst>
          </p:cNvPr>
          <p:cNvPicPr>
            <a:picLocks noChangeAspect="1"/>
          </p:cNvPicPr>
          <p:nvPr userDrawn="1"/>
        </p:nvPicPr>
        <p:blipFill>
          <a:blip r:embed="rId2"/>
          <a:stretch>
            <a:fillRect/>
          </a:stretch>
        </p:blipFill>
        <p:spPr>
          <a:xfrm>
            <a:off x="339270" y="-238285"/>
            <a:ext cx="4572000" cy="1828800"/>
          </a:xfrm>
          <a:prstGeom prst="rect">
            <a:avLst/>
          </a:prstGeom>
        </p:spPr>
      </p:pic>
      <p:sp>
        <p:nvSpPr>
          <p:cNvPr id="5" name="Rectangle 4">
            <a:extLst>
              <a:ext uri="{FF2B5EF4-FFF2-40B4-BE49-F238E27FC236}">
                <a16:creationId xmlns:a16="http://schemas.microsoft.com/office/drawing/2014/main" id="{5025C126-A13C-6A49-91A1-C344BA35EA6A}"/>
              </a:ext>
            </a:extLst>
          </p:cNvPr>
          <p:cNvSpPr/>
          <p:nvPr userDrawn="1"/>
        </p:nvSpPr>
        <p:spPr>
          <a:xfrm>
            <a:off x="0" y="1331495"/>
            <a:ext cx="12192000" cy="5526505"/>
          </a:xfrm>
          <a:prstGeom prst="rect">
            <a:avLst/>
          </a:prstGeom>
          <a:solidFill>
            <a:srgbClr val="006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B880D6BB-671F-7D49-A64C-B9339972963E}"/>
              </a:ext>
            </a:extLst>
          </p:cNvPr>
          <p:cNvSpPr>
            <a:spLocks noGrp="1"/>
          </p:cNvSpPr>
          <p:nvPr>
            <p:ph type="title" hasCustomPrompt="1"/>
          </p:nvPr>
        </p:nvSpPr>
        <p:spPr>
          <a:xfrm>
            <a:off x="1676400" y="1868453"/>
            <a:ext cx="9497682" cy="1828799"/>
          </a:xfrm>
        </p:spPr>
        <p:txBody>
          <a:bodyPr>
            <a:normAutofit/>
          </a:bodyPr>
          <a:lstStyle>
            <a:lvl1pPr>
              <a:defRPr sz="6000">
                <a:solidFill>
                  <a:schemeClr val="bg1"/>
                </a:solidFill>
                <a:latin typeface="Arial" panose="020B0604020202020204" pitchFamily="34" charset="0"/>
                <a:cs typeface="Arial" panose="020B0604020202020204" pitchFamily="34" charset="0"/>
              </a:defRPr>
            </a:lvl1pPr>
          </a:lstStyle>
          <a:p>
            <a:r>
              <a:rPr lang="en-US" dirty="0"/>
              <a:t>Topic</a:t>
            </a:r>
          </a:p>
        </p:txBody>
      </p:sp>
      <p:sp>
        <p:nvSpPr>
          <p:cNvPr id="16" name="Content Placeholder 15">
            <a:extLst>
              <a:ext uri="{FF2B5EF4-FFF2-40B4-BE49-F238E27FC236}">
                <a16:creationId xmlns:a16="http://schemas.microsoft.com/office/drawing/2014/main" id="{2E1BE53B-828D-F541-992E-C9017DCB9A5C}"/>
              </a:ext>
            </a:extLst>
          </p:cNvPr>
          <p:cNvSpPr>
            <a:spLocks noGrp="1"/>
          </p:cNvSpPr>
          <p:nvPr>
            <p:ph sz="quarter" idx="10" hasCustomPrompt="1"/>
          </p:nvPr>
        </p:nvSpPr>
        <p:spPr>
          <a:xfrm>
            <a:off x="1676399" y="4094747"/>
            <a:ext cx="9497681" cy="2159602"/>
          </a:xfrm>
        </p:spPr>
        <p:txBody>
          <a:bodyPr/>
          <a:lstStyle>
            <a:lvl1pPr marL="0" indent="0">
              <a:buNone/>
              <a:defRPr>
                <a:ln>
                  <a:noFill/>
                </a:ln>
                <a:solidFill>
                  <a:schemeClr val="bg1"/>
                </a:solidFill>
                <a:latin typeface="Arial" panose="020B0604020202020204" pitchFamily="34" charset="0"/>
                <a:cs typeface="Arial" panose="020B0604020202020204" pitchFamily="34" charset="0"/>
              </a:defRPr>
            </a:lvl1pPr>
          </a:lstStyle>
          <a:p>
            <a:r>
              <a:rPr lang="en-US" sz="2800" b="0" dirty="0"/>
              <a:t>Speaker/Presenters</a:t>
            </a:r>
          </a:p>
        </p:txBody>
      </p:sp>
      <p:pic>
        <p:nvPicPr>
          <p:cNvPr id="18" name="Picture 17">
            <a:extLst>
              <a:ext uri="{FF2B5EF4-FFF2-40B4-BE49-F238E27FC236}">
                <a16:creationId xmlns:a16="http://schemas.microsoft.com/office/drawing/2014/main" id="{1042751B-4A8D-804D-85DE-0A753A99147C}"/>
              </a:ext>
            </a:extLst>
          </p:cNvPr>
          <p:cNvPicPr>
            <a:picLocks noChangeAspect="1"/>
          </p:cNvPicPr>
          <p:nvPr userDrawn="1"/>
        </p:nvPicPr>
        <p:blipFill>
          <a:blip r:embed="rId3"/>
          <a:stretch>
            <a:fillRect/>
          </a:stretch>
        </p:blipFill>
        <p:spPr>
          <a:xfrm>
            <a:off x="1017918" y="1331495"/>
            <a:ext cx="198065" cy="5526505"/>
          </a:xfrm>
          <a:prstGeom prst="rect">
            <a:avLst/>
          </a:prstGeom>
        </p:spPr>
      </p:pic>
    </p:spTree>
    <p:extLst>
      <p:ext uri="{BB962C8B-B14F-4D97-AF65-F5344CB8AC3E}">
        <p14:creationId xmlns:p14="http://schemas.microsoft.com/office/powerpoint/2010/main" val="3629425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EFDCCEF-9AC5-CF45-BAFB-78DFD3F73BD8}"/>
              </a:ext>
            </a:extLst>
          </p:cNvPr>
          <p:cNvPicPr>
            <a:picLocks noChangeAspect="1"/>
          </p:cNvPicPr>
          <p:nvPr userDrawn="1"/>
        </p:nvPicPr>
        <p:blipFill>
          <a:blip r:embed="rId2"/>
          <a:stretch>
            <a:fillRect/>
          </a:stretch>
        </p:blipFill>
        <p:spPr>
          <a:xfrm>
            <a:off x="10670246" y="5910748"/>
            <a:ext cx="996505" cy="913993"/>
          </a:xfrm>
          <a:prstGeom prst="rect">
            <a:avLst/>
          </a:prstGeom>
        </p:spPr>
      </p:pic>
      <p:sp>
        <p:nvSpPr>
          <p:cNvPr id="8" name="Rectangle 7">
            <a:extLst>
              <a:ext uri="{FF2B5EF4-FFF2-40B4-BE49-F238E27FC236}">
                <a16:creationId xmlns:a16="http://schemas.microsoft.com/office/drawing/2014/main" id="{751E0F25-3D57-6145-BC53-213ABB1AA9F0}"/>
              </a:ext>
            </a:extLst>
          </p:cNvPr>
          <p:cNvSpPr/>
          <p:nvPr userDrawn="1"/>
        </p:nvSpPr>
        <p:spPr>
          <a:xfrm rot="5400000">
            <a:off x="6059438" y="-3565026"/>
            <a:ext cx="159025" cy="10601501"/>
          </a:xfrm>
          <a:prstGeom prst="rect">
            <a:avLst/>
          </a:prstGeom>
          <a:solidFill>
            <a:srgbClr val="006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4084E44-AA85-894F-ACD0-23E95C76FBEA}"/>
              </a:ext>
            </a:extLst>
          </p:cNvPr>
          <p:cNvSpPr/>
          <p:nvPr userDrawn="1"/>
        </p:nvSpPr>
        <p:spPr>
          <a:xfrm rot="5400000">
            <a:off x="6059437" y="-3438085"/>
            <a:ext cx="159027" cy="106015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DCF20A63-2164-DD49-977C-77E6647F3E65}"/>
              </a:ext>
            </a:extLst>
          </p:cNvPr>
          <p:cNvSpPr>
            <a:spLocks noGrp="1"/>
          </p:cNvSpPr>
          <p:nvPr>
            <p:ph idx="1" hasCustomPrompt="1"/>
          </p:nvPr>
        </p:nvSpPr>
        <p:spPr>
          <a:xfrm>
            <a:off x="838200" y="2352921"/>
            <a:ext cx="10515600" cy="3430885"/>
          </a:xfrm>
        </p:spPr>
        <p:txBody>
          <a:bodyPr/>
          <a:lstStyle>
            <a:lvl1pPr marL="228600" indent="-228600">
              <a:buClr>
                <a:srgbClr val="006435"/>
              </a:buClr>
              <a:buFont typeface="Wingdings" pitchFamily="2" charset="2"/>
              <a:buChar char="§"/>
              <a:defRPr>
                <a:latin typeface="Arial" panose="020B0604020202020204" pitchFamily="34" charset="0"/>
                <a:cs typeface="Arial" panose="020B0604020202020204" pitchFamily="34" charset="0"/>
              </a:defRPr>
            </a:lvl1pPr>
            <a:lvl2pPr marL="685800" indent="-228600">
              <a:buClr>
                <a:srgbClr val="FFCB03"/>
              </a:buClr>
              <a:buFont typeface="Wingdings" pitchFamily="2" charset="2"/>
              <a:buChar char="§"/>
              <a:defRPr>
                <a:latin typeface="Arial" panose="020B0604020202020204" pitchFamily="34" charset="0"/>
                <a:cs typeface="Arial" panose="020B0604020202020204" pitchFamily="34" charset="0"/>
              </a:defRPr>
            </a:lvl2pPr>
            <a:lvl3pPr>
              <a:buClr>
                <a:srgbClr val="FFCB03"/>
              </a:buClr>
              <a:defRPr>
                <a:latin typeface="Arial" panose="020B0604020202020204" pitchFamily="34" charset="0"/>
                <a:cs typeface="Arial" panose="020B0604020202020204" pitchFamily="34" charset="0"/>
              </a:defRPr>
            </a:lvl3pPr>
            <a:lvl4pPr>
              <a:buClr>
                <a:srgbClr val="FFCB03"/>
              </a:buCl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Main copy shouldn’t be larger than Arial, 28 </a:t>
            </a:r>
            <a:r>
              <a:rPr lang="en-US" dirty="0" err="1"/>
              <a:t>pt</a:t>
            </a:r>
            <a:r>
              <a:rPr lang="en-US" dirty="0"/>
              <a:t> font</a:t>
            </a:r>
          </a:p>
          <a:p>
            <a:pPr lvl="1"/>
            <a:r>
              <a:rPr lang="en-US" dirty="0"/>
              <a:t>Second level copy Arial, 24 </a:t>
            </a:r>
            <a:r>
              <a:rPr lang="en-US" dirty="0" err="1"/>
              <a:t>pt</a:t>
            </a:r>
            <a:r>
              <a:rPr lang="en-US" dirty="0"/>
              <a:t> font</a:t>
            </a:r>
          </a:p>
        </p:txBody>
      </p:sp>
      <p:sp>
        <p:nvSpPr>
          <p:cNvPr id="11" name="Title 1">
            <a:extLst>
              <a:ext uri="{FF2B5EF4-FFF2-40B4-BE49-F238E27FC236}">
                <a16:creationId xmlns:a16="http://schemas.microsoft.com/office/drawing/2014/main" id="{D95E6DC5-B283-0445-90AA-B5AF7B09CB1E}"/>
              </a:ext>
            </a:extLst>
          </p:cNvPr>
          <p:cNvSpPr>
            <a:spLocks noGrp="1"/>
          </p:cNvSpPr>
          <p:nvPr>
            <p:ph type="title" hasCustomPrompt="1"/>
          </p:nvPr>
        </p:nvSpPr>
        <p:spPr>
          <a:xfrm>
            <a:off x="838200" y="428503"/>
            <a:ext cx="10515600" cy="850909"/>
          </a:xfrm>
        </p:spPr>
        <p:txBody>
          <a:bodyPr anchor="b" anchorCtr="0"/>
          <a:lstStyle>
            <a:lvl1pPr>
              <a:defRPr>
                <a:solidFill>
                  <a:srgbClr val="006435"/>
                </a:solidFill>
                <a:latin typeface="Arial" panose="020B0604020202020204" pitchFamily="34" charset="0"/>
                <a:cs typeface="Arial" panose="020B0604020202020204" pitchFamily="34" charset="0"/>
              </a:defRPr>
            </a:lvl1pPr>
          </a:lstStyle>
          <a:p>
            <a:r>
              <a:rPr lang="en-US" dirty="0"/>
              <a:t>Agenda Overview</a:t>
            </a:r>
          </a:p>
        </p:txBody>
      </p:sp>
      <p:sp>
        <p:nvSpPr>
          <p:cNvPr id="14" name="Slide Number Placeholder 5">
            <a:extLst>
              <a:ext uri="{FF2B5EF4-FFF2-40B4-BE49-F238E27FC236}">
                <a16:creationId xmlns:a16="http://schemas.microsoft.com/office/drawing/2014/main" id="{4F132371-690D-8443-B4AA-F2C124F7E059}"/>
              </a:ext>
            </a:extLst>
          </p:cNvPr>
          <p:cNvSpPr>
            <a:spLocks noGrp="1"/>
          </p:cNvSpPr>
          <p:nvPr>
            <p:ph type="sldNum" sz="quarter" idx="12"/>
          </p:nvPr>
        </p:nvSpPr>
        <p:spPr>
          <a:xfrm>
            <a:off x="838200" y="6185181"/>
            <a:ext cx="2743200" cy="365125"/>
          </a:xfrm>
        </p:spPr>
        <p:txBody>
          <a:bodyPr/>
          <a:lstStyle>
            <a:lvl1pPr algn="l">
              <a:defRPr/>
            </a:lvl1pPr>
          </a:lstStyle>
          <a:p>
            <a:fld id="{FE64FAF0-67D6-8641-82FF-792E6360F5A5}" type="slidenum">
              <a:rPr lang="en-US" smtClean="0"/>
              <a:pPr/>
              <a:t>‹#›</a:t>
            </a:fld>
            <a:endParaRPr lang="en-US" dirty="0"/>
          </a:p>
        </p:txBody>
      </p:sp>
    </p:spTree>
    <p:extLst>
      <p:ext uri="{BB962C8B-B14F-4D97-AF65-F5344CB8AC3E}">
        <p14:creationId xmlns:p14="http://schemas.microsoft.com/office/powerpoint/2010/main" val="2429648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25C126-A13C-6A49-91A1-C344BA35EA6A}"/>
              </a:ext>
            </a:extLst>
          </p:cNvPr>
          <p:cNvSpPr/>
          <p:nvPr userDrawn="1"/>
        </p:nvSpPr>
        <p:spPr>
          <a:xfrm>
            <a:off x="0" y="1317812"/>
            <a:ext cx="12192000" cy="4222378"/>
          </a:xfrm>
          <a:prstGeom prst="rect">
            <a:avLst/>
          </a:prstGeom>
          <a:solidFill>
            <a:srgbClr val="006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B880D6BB-671F-7D49-A64C-B9339972963E}"/>
              </a:ext>
            </a:extLst>
          </p:cNvPr>
          <p:cNvSpPr>
            <a:spLocks noGrp="1"/>
          </p:cNvSpPr>
          <p:nvPr>
            <p:ph type="title" hasCustomPrompt="1"/>
          </p:nvPr>
        </p:nvSpPr>
        <p:spPr>
          <a:xfrm>
            <a:off x="1670816" y="2316078"/>
            <a:ext cx="9497682" cy="2225841"/>
          </a:xfrm>
        </p:spPr>
        <p:txBody>
          <a:bodyPr>
            <a:normAutofit/>
          </a:bodyPr>
          <a:lstStyle>
            <a:lvl1pPr>
              <a:defRPr sz="5500">
                <a:solidFill>
                  <a:schemeClr val="bg1"/>
                </a:solidFill>
                <a:latin typeface="Arial" panose="020B0604020202020204" pitchFamily="34" charset="0"/>
                <a:cs typeface="Arial" panose="020B0604020202020204" pitchFamily="34" charset="0"/>
              </a:defRPr>
            </a:lvl1pPr>
          </a:lstStyle>
          <a:p>
            <a:r>
              <a:rPr lang="en-US" dirty="0"/>
              <a:t>Transition Slide</a:t>
            </a:r>
          </a:p>
        </p:txBody>
      </p:sp>
      <p:pic>
        <p:nvPicPr>
          <p:cNvPr id="18" name="Picture 17">
            <a:extLst>
              <a:ext uri="{FF2B5EF4-FFF2-40B4-BE49-F238E27FC236}">
                <a16:creationId xmlns:a16="http://schemas.microsoft.com/office/drawing/2014/main" id="{1042751B-4A8D-804D-85DE-0A753A99147C}"/>
              </a:ext>
            </a:extLst>
          </p:cNvPr>
          <p:cNvPicPr>
            <a:picLocks noChangeAspect="1"/>
          </p:cNvPicPr>
          <p:nvPr userDrawn="1"/>
        </p:nvPicPr>
        <p:blipFill>
          <a:blip r:embed="rId2"/>
          <a:stretch>
            <a:fillRect/>
          </a:stretch>
        </p:blipFill>
        <p:spPr>
          <a:xfrm>
            <a:off x="1017918" y="1317811"/>
            <a:ext cx="198065" cy="4222377"/>
          </a:xfrm>
          <a:prstGeom prst="rect">
            <a:avLst/>
          </a:prstGeom>
        </p:spPr>
      </p:pic>
      <p:pic>
        <p:nvPicPr>
          <p:cNvPr id="7" name="Picture 6">
            <a:extLst>
              <a:ext uri="{FF2B5EF4-FFF2-40B4-BE49-F238E27FC236}">
                <a16:creationId xmlns:a16="http://schemas.microsoft.com/office/drawing/2014/main" id="{377745FF-0BD5-BA47-9C79-5D4F67349430}"/>
              </a:ext>
            </a:extLst>
          </p:cNvPr>
          <p:cNvPicPr>
            <a:picLocks noChangeAspect="1"/>
          </p:cNvPicPr>
          <p:nvPr userDrawn="1"/>
        </p:nvPicPr>
        <p:blipFill>
          <a:blip r:embed="rId3"/>
          <a:stretch>
            <a:fillRect/>
          </a:stretch>
        </p:blipFill>
        <p:spPr>
          <a:xfrm>
            <a:off x="10670246" y="5910748"/>
            <a:ext cx="996505" cy="913993"/>
          </a:xfrm>
          <a:prstGeom prst="rect">
            <a:avLst/>
          </a:prstGeom>
        </p:spPr>
      </p:pic>
    </p:spTree>
    <p:extLst>
      <p:ext uri="{BB962C8B-B14F-4D97-AF65-F5344CB8AC3E}">
        <p14:creationId xmlns:p14="http://schemas.microsoft.com/office/powerpoint/2010/main" val="3707613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98507"/>
            <a:ext cx="10515600" cy="1325563"/>
          </a:xfrm>
        </p:spPr>
        <p:txBody>
          <a:bodyPr/>
          <a:lstStyle>
            <a:lvl1pPr>
              <a:defRPr>
                <a:solidFill>
                  <a:srgbClr val="006435"/>
                </a:solidFill>
                <a:latin typeface="Arial" panose="020B0604020202020204" pitchFamily="34" charset="0"/>
                <a:cs typeface="Arial" panose="020B0604020202020204" pitchFamily="34" charset="0"/>
              </a:defRPr>
            </a:lvl1pPr>
          </a:lstStyle>
          <a:p>
            <a:r>
              <a:rPr lang="en-US" dirty="0"/>
              <a:t>Content Slide</a:t>
            </a:r>
          </a:p>
        </p:txBody>
      </p:sp>
      <p:sp>
        <p:nvSpPr>
          <p:cNvPr id="3" name="Content Placeholder 2"/>
          <p:cNvSpPr>
            <a:spLocks noGrp="1"/>
          </p:cNvSpPr>
          <p:nvPr>
            <p:ph idx="1" hasCustomPrompt="1"/>
          </p:nvPr>
        </p:nvSpPr>
        <p:spPr>
          <a:xfrm>
            <a:off x="838200" y="2106970"/>
            <a:ext cx="10515600" cy="3716853"/>
          </a:xfrm>
        </p:spPr>
        <p:txBody>
          <a:bodyPr/>
          <a:lstStyle>
            <a:lvl1pPr marL="228600" indent="-228600">
              <a:buClr>
                <a:srgbClr val="006435"/>
              </a:buClr>
              <a:buFont typeface="Wingdings" pitchFamily="2" charset="2"/>
              <a:buChar char="§"/>
              <a:defRPr>
                <a:latin typeface="Arial" panose="020B0604020202020204" pitchFamily="34" charset="0"/>
                <a:cs typeface="Arial" panose="020B0604020202020204" pitchFamily="34" charset="0"/>
              </a:defRPr>
            </a:lvl1pPr>
            <a:lvl2pPr marL="685800" indent="-228600">
              <a:buClr>
                <a:srgbClr val="FFCB03"/>
              </a:buClr>
              <a:buFont typeface="Wingdings" pitchFamily="2" charset="2"/>
              <a:buChar char="§"/>
              <a:defRPr>
                <a:latin typeface="Arial" panose="020B0604020202020204" pitchFamily="34" charset="0"/>
                <a:cs typeface="Arial" panose="020B0604020202020204" pitchFamily="34" charset="0"/>
              </a:defRPr>
            </a:lvl2pPr>
            <a:lvl3pPr marL="1143000" indent="-228600">
              <a:buClr>
                <a:srgbClr val="FFCB03"/>
              </a:buClr>
              <a:buFont typeface="Wingdings" pitchFamily="2" charset="2"/>
              <a:buChar char="§"/>
              <a:defRPr>
                <a:latin typeface="Arial" panose="020B0604020202020204" pitchFamily="34" charset="0"/>
                <a:cs typeface="Arial" panose="020B0604020202020204" pitchFamily="34" charset="0"/>
              </a:defRPr>
            </a:lvl3pPr>
            <a:lvl4pPr marL="1600200" indent="-228600">
              <a:buClr>
                <a:srgbClr val="FFCB03"/>
              </a:buClr>
              <a:buFont typeface="Wingdings" pitchFamily="2" charset="2"/>
              <a:buChar cha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Main copy shouldn’t be larger than Arial, 28 </a:t>
            </a:r>
            <a:r>
              <a:rPr lang="en-US" dirty="0" err="1"/>
              <a:t>pt</a:t>
            </a:r>
            <a:r>
              <a:rPr lang="en-US" dirty="0"/>
              <a:t> font</a:t>
            </a:r>
          </a:p>
          <a:p>
            <a:pPr lvl="1"/>
            <a:r>
              <a:rPr lang="en-US" dirty="0"/>
              <a:t>Second level copy Arial, 24 </a:t>
            </a:r>
            <a:r>
              <a:rPr lang="en-US" dirty="0" err="1"/>
              <a:t>pt</a:t>
            </a:r>
            <a:r>
              <a:rPr lang="en-US" dirty="0"/>
              <a:t> font</a:t>
            </a:r>
          </a:p>
          <a:p>
            <a:pPr lvl="2"/>
            <a:r>
              <a:rPr lang="en-US" dirty="0"/>
              <a:t>Third level copy Arial 20 </a:t>
            </a:r>
            <a:r>
              <a:rPr lang="en-US" dirty="0" err="1"/>
              <a:t>pt</a:t>
            </a:r>
            <a:r>
              <a:rPr lang="en-US" dirty="0"/>
              <a:t> font</a:t>
            </a:r>
          </a:p>
          <a:p>
            <a:pPr lvl="3"/>
            <a:r>
              <a:rPr lang="en-US" dirty="0"/>
              <a:t>Fourth level copy Arial 18 </a:t>
            </a:r>
            <a:r>
              <a:rPr lang="en-US" dirty="0" err="1"/>
              <a:t>pt</a:t>
            </a:r>
            <a:r>
              <a:rPr lang="en-US" dirty="0"/>
              <a:t> font</a:t>
            </a:r>
          </a:p>
        </p:txBody>
      </p:sp>
      <p:sp>
        <p:nvSpPr>
          <p:cNvPr id="6" name="Slide Number Placeholder 5"/>
          <p:cNvSpPr>
            <a:spLocks noGrp="1"/>
          </p:cNvSpPr>
          <p:nvPr>
            <p:ph type="sldNum" sz="quarter" idx="12"/>
          </p:nvPr>
        </p:nvSpPr>
        <p:spPr>
          <a:xfrm>
            <a:off x="838200" y="6185181"/>
            <a:ext cx="2743200" cy="365125"/>
          </a:xfrm>
        </p:spPr>
        <p:txBody>
          <a:bodyPr/>
          <a:lstStyle>
            <a:lvl1pPr algn="l">
              <a:defRPr/>
            </a:lvl1pPr>
          </a:lstStyle>
          <a:p>
            <a:fld id="{FE64FAF0-67D6-8641-82FF-792E6360F5A5}" type="slidenum">
              <a:rPr lang="en-US" smtClean="0"/>
              <a:pPr/>
              <a:t>‹#›</a:t>
            </a:fld>
            <a:endParaRPr lang="en-US" dirty="0"/>
          </a:p>
        </p:txBody>
      </p:sp>
      <p:sp>
        <p:nvSpPr>
          <p:cNvPr id="5" name="Rectangle 4">
            <a:extLst>
              <a:ext uri="{FF2B5EF4-FFF2-40B4-BE49-F238E27FC236}">
                <a16:creationId xmlns:a16="http://schemas.microsoft.com/office/drawing/2014/main" id="{F5DC8DE3-CCF5-4048-BB43-4BCCE599E30F}"/>
              </a:ext>
            </a:extLst>
          </p:cNvPr>
          <p:cNvSpPr/>
          <p:nvPr userDrawn="1"/>
        </p:nvSpPr>
        <p:spPr>
          <a:xfrm>
            <a:off x="0" y="0"/>
            <a:ext cx="191807" cy="6858000"/>
          </a:xfrm>
          <a:prstGeom prst="rect">
            <a:avLst/>
          </a:prstGeom>
          <a:solidFill>
            <a:srgbClr val="006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C7F3842-7B3A-5E47-9F99-70F229799985}"/>
              </a:ext>
            </a:extLst>
          </p:cNvPr>
          <p:cNvSpPr/>
          <p:nvPr userDrawn="1"/>
        </p:nvSpPr>
        <p:spPr>
          <a:xfrm>
            <a:off x="159723" y="0"/>
            <a:ext cx="15902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2DB6FFD-8D31-B546-87EF-3DDF0D12C1E9}"/>
              </a:ext>
            </a:extLst>
          </p:cNvPr>
          <p:cNvPicPr>
            <a:picLocks noChangeAspect="1"/>
          </p:cNvPicPr>
          <p:nvPr userDrawn="1"/>
        </p:nvPicPr>
        <p:blipFill>
          <a:blip r:embed="rId2"/>
          <a:stretch>
            <a:fillRect/>
          </a:stretch>
        </p:blipFill>
        <p:spPr>
          <a:xfrm>
            <a:off x="10670246" y="5910748"/>
            <a:ext cx="996505" cy="913993"/>
          </a:xfrm>
          <a:prstGeom prst="rect">
            <a:avLst/>
          </a:prstGeom>
        </p:spPr>
      </p:pic>
    </p:spTree>
    <p:extLst>
      <p:ext uri="{BB962C8B-B14F-4D97-AF65-F5344CB8AC3E}">
        <p14:creationId xmlns:p14="http://schemas.microsoft.com/office/powerpoint/2010/main" val="2393889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98507"/>
            <a:ext cx="10515600" cy="1325563"/>
          </a:xfrm>
        </p:spPr>
        <p:txBody>
          <a:bodyPr/>
          <a:lstStyle>
            <a:lvl1pPr>
              <a:defRPr>
                <a:solidFill>
                  <a:srgbClr val="006435"/>
                </a:solidFill>
                <a:latin typeface="Arial" panose="020B0604020202020204" pitchFamily="34" charset="0"/>
                <a:cs typeface="Arial" panose="020B0604020202020204" pitchFamily="34" charset="0"/>
              </a:defRPr>
            </a:lvl1pPr>
          </a:lstStyle>
          <a:p>
            <a:r>
              <a:rPr lang="en-US" dirty="0"/>
              <a:t>Content Slide with numbered list</a:t>
            </a:r>
          </a:p>
        </p:txBody>
      </p:sp>
      <p:sp>
        <p:nvSpPr>
          <p:cNvPr id="3" name="Content Placeholder 2"/>
          <p:cNvSpPr>
            <a:spLocks noGrp="1"/>
          </p:cNvSpPr>
          <p:nvPr>
            <p:ph idx="1" hasCustomPrompt="1"/>
          </p:nvPr>
        </p:nvSpPr>
        <p:spPr>
          <a:xfrm>
            <a:off x="838200" y="2106970"/>
            <a:ext cx="10515600" cy="3716853"/>
          </a:xfrm>
        </p:spPr>
        <p:txBody>
          <a:bodyPr/>
          <a:lstStyle>
            <a:lvl1pPr marL="514350" marR="0" indent="-514350" algn="l" defTabSz="914400" rtl="0" eaLnBrk="1" fontAlgn="auto" latinLnBrk="0" hangingPunct="1">
              <a:lnSpc>
                <a:spcPct val="90000"/>
              </a:lnSpc>
              <a:spcBef>
                <a:spcPts val="1000"/>
              </a:spcBef>
              <a:spcAft>
                <a:spcPts val="0"/>
              </a:spcAft>
              <a:buClr>
                <a:srgbClr val="006435"/>
              </a:buClr>
              <a:buSzTx/>
              <a:buFont typeface="+mj-lt"/>
              <a:buAutoNum type="arabicPeriod"/>
              <a:tabLst/>
              <a:defRPr>
                <a:latin typeface="Arial" panose="020B0604020202020204" pitchFamily="34" charset="0"/>
                <a:cs typeface="Arial" panose="020B0604020202020204" pitchFamily="34" charset="0"/>
              </a:defRPr>
            </a:lvl1pPr>
            <a:lvl2pPr marL="914400" marR="0" indent="-457200" algn="l" defTabSz="914400" rtl="0" eaLnBrk="1" fontAlgn="auto" latinLnBrk="0" hangingPunct="1">
              <a:lnSpc>
                <a:spcPct val="90000"/>
              </a:lnSpc>
              <a:spcBef>
                <a:spcPts val="500"/>
              </a:spcBef>
              <a:spcAft>
                <a:spcPts val="0"/>
              </a:spcAft>
              <a:buClr>
                <a:srgbClr val="FFCB03"/>
              </a:buClr>
              <a:buSzTx/>
              <a:buFont typeface="+mj-lt"/>
              <a:buAutoNum type="alphaUcPeriod"/>
              <a:tabLst/>
              <a:defRPr>
                <a:latin typeface="Arial" panose="020B0604020202020204" pitchFamily="34" charset="0"/>
                <a:cs typeface="Arial" panose="020B0604020202020204" pitchFamily="34" charset="0"/>
              </a:defRPr>
            </a:lvl2pPr>
            <a:lvl3pPr marL="1371600" marR="0" indent="-457200" algn="l" defTabSz="914400" rtl="0" eaLnBrk="1" fontAlgn="auto" latinLnBrk="0" hangingPunct="1">
              <a:lnSpc>
                <a:spcPct val="90000"/>
              </a:lnSpc>
              <a:spcBef>
                <a:spcPts val="500"/>
              </a:spcBef>
              <a:spcAft>
                <a:spcPts val="0"/>
              </a:spcAft>
              <a:buClr>
                <a:srgbClr val="FFCB03"/>
              </a:buClr>
              <a:buSzTx/>
              <a:buFont typeface="+mj-lt"/>
              <a:buAutoNum type="alphaLcPeriod"/>
              <a:tabLst/>
              <a:defRPr>
                <a:latin typeface="Arial" panose="020B0604020202020204" pitchFamily="34" charset="0"/>
                <a:cs typeface="Arial" panose="020B0604020202020204" pitchFamily="34" charset="0"/>
              </a:defRPr>
            </a:lvl3pPr>
            <a:lvl4pPr marL="1771650" marR="0" indent="-400050" algn="l" defTabSz="914400" rtl="0" eaLnBrk="1" fontAlgn="auto" latinLnBrk="0" hangingPunct="1">
              <a:lnSpc>
                <a:spcPct val="90000"/>
              </a:lnSpc>
              <a:spcBef>
                <a:spcPts val="500"/>
              </a:spcBef>
              <a:spcAft>
                <a:spcPts val="0"/>
              </a:spcAft>
              <a:buClr>
                <a:srgbClr val="FFCB03"/>
              </a:buClr>
              <a:buSzTx/>
              <a:buFont typeface="+mj-lt"/>
              <a:buAutoNum type="romanLcPeriod"/>
              <a:tabLst/>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Numbered lists should follow this format</a:t>
            </a:r>
          </a:p>
          <a:p>
            <a:pPr marL="514350" marR="0" lvl="0" indent="-514350" algn="l" defTabSz="914400" rtl="0" eaLnBrk="1" fontAlgn="auto" latinLnBrk="0" hangingPunct="1">
              <a:lnSpc>
                <a:spcPct val="90000"/>
              </a:lnSpc>
              <a:spcBef>
                <a:spcPts val="1000"/>
              </a:spcBef>
              <a:spcAft>
                <a:spcPts val="0"/>
              </a:spcAft>
              <a:buClr>
                <a:srgbClr val="006435"/>
              </a:buClr>
              <a:buSzTx/>
              <a:buFont typeface="+mj-lt"/>
              <a:buAutoNum type="arabicPeriod"/>
              <a:tabLst/>
              <a:defRPr/>
            </a:pPr>
            <a:r>
              <a:rPr lang="en-US" dirty="0"/>
              <a:t>Main copy shouldn’t be larger than Arial, 28 </a:t>
            </a:r>
            <a:r>
              <a:rPr lang="en-US" dirty="0" err="1"/>
              <a:t>pt</a:t>
            </a:r>
            <a:r>
              <a:rPr lang="en-US" dirty="0"/>
              <a:t> font</a:t>
            </a:r>
          </a:p>
          <a:p>
            <a:pPr marL="914400" marR="0" lvl="1" indent="-457200" algn="l" defTabSz="914400" rtl="0" eaLnBrk="1" fontAlgn="auto" latinLnBrk="0" hangingPunct="1">
              <a:lnSpc>
                <a:spcPct val="90000"/>
              </a:lnSpc>
              <a:spcBef>
                <a:spcPts val="500"/>
              </a:spcBef>
              <a:spcAft>
                <a:spcPts val="0"/>
              </a:spcAft>
              <a:buClr>
                <a:srgbClr val="FFCB03"/>
              </a:buClr>
              <a:buSzTx/>
              <a:buFont typeface="+mj-lt"/>
              <a:buAutoNum type="alphaUcPeriod"/>
              <a:tabLst/>
              <a:defRPr/>
            </a:pPr>
            <a:r>
              <a:rPr lang="en-US" dirty="0"/>
              <a:t>Uppercase letters for second level numbered list</a:t>
            </a:r>
          </a:p>
          <a:p>
            <a:pPr lvl="1"/>
            <a:r>
              <a:rPr lang="en-US" dirty="0"/>
              <a:t>Second level copy Arial, 24 </a:t>
            </a:r>
            <a:r>
              <a:rPr lang="en-US" dirty="0" err="1"/>
              <a:t>pt</a:t>
            </a:r>
            <a:r>
              <a:rPr lang="en-US" dirty="0"/>
              <a:t> font</a:t>
            </a:r>
          </a:p>
          <a:p>
            <a:pPr marL="1371600" marR="0" lvl="2" indent="-457200" algn="l" defTabSz="914400" rtl="0" eaLnBrk="1" fontAlgn="auto" latinLnBrk="0" hangingPunct="1">
              <a:lnSpc>
                <a:spcPct val="90000"/>
              </a:lnSpc>
              <a:spcBef>
                <a:spcPts val="500"/>
              </a:spcBef>
              <a:spcAft>
                <a:spcPts val="0"/>
              </a:spcAft>
              <a:buClr>
                <a:srgbClr val="FFCB03"/>
              </a:buClr>
              <a:buSzTx/>
              <a:buFont typeface="+mj-lt"/>
              <a:buAutoNum type="alphaLcPeriod"/>
              <a:tabLst/>
              <a:defRPr/>
            </a:pPr>
            <a:r>
              <a:rPr lang="en-US" dirty="0"/>
              <a:t>Lowercase letters for third level numbered list</a:t>
            </a:r>
          </a:p>
          <a:p>
            <a:pPr lvl="2"/>
            <a:r>
              <a:rPr lang="en-US" dirty="0"/>
              <a:t>Third level copy Arial 20 </a:t>
            </a:r>
            <a:r>
              <a:rPr lang="en-US" dirty="0" err="1"/>
              <a:t>pt</a:t>
            </a:r>
            <a:r>
              <a:rPr lang="en-US" dirty="0"/>
              <a:t> font</a:t>
            </a:r>
          </a:p>
          <a:p>
            <a:pPr marL="1771650" marR="0" lvl="3" indent="-400050" algn="l" defTabSz="914400" rtl="0" eaLnBrk="1" fontAlgn="auto" latinLnBrk="0" hangingPunct="1">
              <a:lnSpc>
                <a:spcPct val="90000"/>
              </a:lnSpc>
              <a:spcBef>
                <a:spcPts val="500"/>
              </a:spcBef>
              <a:spcAft>
                <a:spcPts val="0"/>
              </a:spcAft>
              <a:buClr>
                <a:srgbClr val="FFCB03"/>
              </a:buClr>
              <a:buSzTx/>
              <a:buFont typeface="+mj-lt"/>
              <a:buAutoNum type="romanLcPeriod"/>
              <a:tabLst/>
              <a:defRPr/>
            </a:pPr>
            <a:r>
              <a:rPr lang="en-US" dirty="0"/>
              <a:t>Roman numerals for fourth level numbered list</a:t>
            </a:r>
          </a:p>
          <a:p>
            <a:pPr lvl="3"/>
            <a:r>
              <a:rPr lang="en-US" dirty="0"/>
              <a:t>Fourth level copy Arial 18 </a:t>
            </a:r>
            <a:r>
              <a:rPr lang="en-US" dirty="0" err="1"/>
              <a:t>pt</a:t>
            </a:r>
            <a:r>
              <a:rPr lang="en-US" dirty="0"/>
              <a:t> font</a:t>
            </a:r>
          </a:p>
        </p:txBody>
      </p:sp>
      <p:sp>
        <p:nvSpPr>
          <p:cNvPr id="6" name="Slide Number Placeholder 5"/>
          <p:cNvSpPr>
            <a:spLocks noGrp="1"/>
          </p:cNvSpPr>
          <p:nvPr>
            <p:ph type="sldNum" sz="quarter" idx="12"/>
          </p:nvPr>
        </p:nvSpPr>
        <p:spPr>
          <a:xfrm>
            <a:off x="838200" y="6185181"/>
            <a:ext cx="2743200" cy="365125"/>
          </a:xfrm>
        </p:spPr>
        <p:txBody>
          <a:bodyPr/>
          <a:lstStyle>
            <a:lvl1pPr algn="l">
              <a:defRPr/>
            </a:lvl1pPr>
          </a:lstStyle>
          <a:p>
            <a:fld id="{FE64FAF0-67D6-8641-82FF-792E6360F5A5}" type="slidenum">
              <a:rPr lang="en-US" smtClean="0"/>
              <a:pPr/>
              <a:t>‹#›</a:t>
            </a:fld>
            <a:endParaRPr lang="en-US" dirty="0"/>
          </a:p>
        </p:txBody>
      </p:sp>
      <p:sp>
        <p:nvSpPr>
          <p:cNvPr id="5" name="Rectangle 4">
            <a:extLst>
              <a:ext uri="{FF2B5EF4-FFF2-40B4-BE49-F238E27FC236}">
                <a16:creationId xmlns:a16="http://schemas.microsoft.com/office/drawing/2014/main" id="{F5DC8DE3-CCF5-4048-BB43-4BCCE599E30F}"/>
              </a:ext>
            </a:extLst>
          </p:cNvPr>
          <p:cNvSpPr/>
          <p:nvPr userDrawn="1"/>
        </p:nvSpPr>
        <p:spPr>
          <a:xfrm>
            <a:off x="0" y="0"/>
            <a:ext cx="191807" cy="6858000"/>
          </a:xfrm>
          <a:prstGeom prst="rect">
            <a:avLst/>
          </a:prstGeom>
          <a:solidFill>
            <a:srgbClr val="006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C7F3842-7B3A-5E47-9F99-70F229799985}"/>
              </a:ext>
            </a:extLst>
          </p:cNvPr>
          <p:cNvSpPr/>
          <p:nvPr userDrawn="1"/>
        </p:nvSpPr>
        <p:spPr>
          <a:xfrm>
            <a:off x="159723" y="0"/>
            <a:ext cx="15902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2DB6FFD-8D31-B546-87EF-3DDF0D12C1E9}"/>
              </a:ext>
            </a:extLst>
          </p:cNvPr>
          <p:cNvPicPr>
            <a:picLocks noChangeAspect="1"/>
          </p:cNvPicPr>
          <p:nvPr userDrawn="1"/>
        </p:nvPicPr>
        <p:blipFill>
          <a:blip r:embed="rId2"/>
          <a:stretch>
            <a:fillRect/>
          </a:stretch>
        </p:blipFill>
        <p:spPr>
          <a:xfrm>
            <a:off x="10670246" y="5910748"/>
            <a:ext cx="996505" cy="913993"/>
          </a:xfrm>
          <a:prstGeom prst="rect">
            <a:avLst/>
          </a:prstGeom>
        </p:spPr>
      </p:pic>
    </p:spTree>
    <p:extLst>
      <p:ext uri="{BB962C8B-B14F-4D97-AF65-F5344CB8AC3E}">
        <p14:creationId xmlns:p14="http://schemas.microsoft.com/office/powerpoint/2010/main" val="332198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98507"/>
            <a:ext cx="10515600" cy="1325563"/>
          </a:xfrm>
        </p:spPr>
        <p:txBody>
          <a:bodyPr/>
          <a:lstStyle>
            <a:lvl1pPr>
              <a:defRPr>
                <a:solidFill>
                  <a:srgbClr val="006435"/>
                </a:solidFill>
                <a:latin typeface="Arial" panose="020B0604020202020204" pitchFamily="34" charset="0"/>
                <a:cs typeface="Arial" panose="020B0604020202020204" pitchFamily="34" charset="0"/>
              </a:defRPr>
            </a:lvl1pPr>
          </a:lstStyle>
          <a:p>
            <a:r>
              <a:rPr lang="en-US" dirty="0"/>
              <a:t>Content Slide</a:t>
            </a:r>
          </a:p>
        </p:txBody>
      </p:sp>
      <p:sp>
        <p:nvSpPr>
          <p:cNvPr id="6" name="Slide Number Placeholder 5"/>
          <p:cNvSpPr>
            <a:spLocks noGrp="1"/>
          </p:cNvSpPr>
          <p:nvPr>
            <p:ph type="sldNum" sz="quarter" idx="12"/>
          </p:nvPr>
        </p:nvSpPr>
        <p:spPr>
          <a:xfrm>
            <a:off x="838200" y="6185181"/>
            <a:ext cx="2743200" cy="365125"/>
          </a:xfrm>
        </p:spPr>
        <p:txBody>
          <a:bodyPr/>
          <a:lstStyle>
            <a:lvl1pPr algn="l">
              <a:defRPr/>
            </a:lvl1pPr>
          </a:lstStyle>
          <a:p>
            <a:fld id="{02E904B5-54B8-864F-8BB3-16E49652009E}" type="slidenum">
              <a:rPr lang="en-US" smtClean="0"/>
              <a:pPr/>
              <a:t>‹#›</a:t>
            </a:fld>
            <a:endParaRPr lang="en-US" dirty="0"/>
          </a:p>
        </p:txBody>
      </p:sp>
      <p:sp>
        <p:nvSpPr>
          <p:cNvPr id="5" name="Rectangle 4">
            <a:extLst>
              <a:ext uri="{FF2B5EF4-FFF2-40B4-BE49-F238E27FC236}">
                <a16:creationId xmlns:a16="http://schemas.microsoft.com/office/drawing/2014/main" id="{F5DC8DE3-CCF5-4048-BB43-4BCCE599E30F}"/>
              </a:ext>
            </a:extLst>
          </p:cNvPr>
          <p:cNvSpPr/>
          <p:nvPr userDrawn="1"/>
        </p:nvSpPr>
        <p:spPr>
          <a:xfrm>
            <a:off x="0" y="0"/>
            <a:ext cx="191807" cy="6858000"/>
          </a:xfrm>
          <a:prstGeom prst="rect">
            <a:avLst/>
          </a:prstGeom>
          <a:solidFill>
            <a:srgbClr val="006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C7F3842-7B3A-5E47-9F99-70F229799985}"/>
              </a:ext>
            </a:extLst>
          </p:cNvPr>
          <p:cNvSpPr/>
          <p:nvPr userDrawn="1"/>
        </p:nvSpPr>
        <p:spPr>
          <a:xfrm>
            <a:off x="159723" y="0"/>
            <a:ext cx="15902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EFB5065A-0AD2-4942-B84B-AA897E2950BA}"/>
              </a:ext>
            </a:extLst>
          </p:cNvPr>
          <p:cNvSpPr>
            <a:spLocks noGrp="1"/>
          </p:cNvSpPr>
          <p:nvPr>
            <p:ph sz="half" idx="1" hasCustomPrompt="1"/>
          </p:nvPr>
        </p:nvSpPr>
        <p:spPr>
          <a:xfrm>
            <a:off x="838200" y="2072643"/>
            <a:ext cx="5181600" cy="3763963"/>
          </a:xfrm>
        </p:spPr>
        <p:txBody>
          <a:bodyPr/>
          <a:lstStyle>
            <a:lvl1pPr marL="228600" indent="-228600">
              <a:buClr>
                <a:srgbClr val="006435"/>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1pPr>
            <a:lvl2pPr marL="685800" indent="-228600">
              <a:buClr>
                <a:srgbClr val="FFCB03"/>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2pPr>
            <a:lvl3pPr marL="1143000" indent="-228600">
              <a:buClr>
                <a:srgbClr val="FFCB03"/>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3pPr>
            <a:lvl4pPr marL="1600200" indent="-228600">
              <a:buClr>
                <a:srgbClr val="FFCB03"/>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4pPr>
            <a:lvl5pPr>
              <a:buClr>
                <a:srgbClr val="FFCB03"/>
              </a:buClr>
              <a:defRPr>
                <a:latin typeface="Arial" panose="020B0604020202020204" pitchFamily="34" charset="0"/>
                <a:ea typeface="Arial" panose="020B0604020202020204" pitchFamily="34" charset="0"/>
                <a:cs typeface="Arial" panose="020B0604020202020204" pitchFamily="34" charset="0"/>
              </a:defRPr>
            </a:lvl5pPr>
          </a:lstStyle>
          <a:p>
            <a:pPr lvl="0"/>
            <a:r>
              <a:rPr lang="en-US" dirty="0"/>
              <a:t>Main copy shouldn’t be larger than Arial, 28 </a:t>
            </a:r>
            <a:r>
              <a:rPr lang="en-US" dirty="0" err="1"/>
              <a:t>pt</a:t>
            </a:r>
            <a:r>
              <a:rPr lang="en-US" dirty="0"/>
              <a:t> font</a:t>
            </a:r>
          </a:p>
          <a:p>
            <a:pPr lvl="1"/>
            <a:r>
              <a:rPr lang="en-US" dirty="0"/>
              <a:t>Second, Arial, 24 </a:t>
            </a:r>
            <a:r>
              <a:rPr lang="en-US" dirty="0" err="1"/>
              <a:t>pt</a:t>
            </a:r>
            <a:r>
              <a:rPr lang="en-US" dirty="0"/>
              <a:t> font</a:t>
            </a:r>
          </a:p>
          <a:p>
            <a:pPr lvl="2"/>
            <a:r>
              <a:rPr lang="en-US" dirty="0"/>
              <a:t>Third, Arial 20 </a:t>
            </a:r>
            <a:r>
              <a:rPr lang="en-US" dirty="0" err="1"/>
              <a:t>pt</a:t>
            </a:r>
            <a:r>
              <a:rPr lang="en-US" dirty="0"/>
              <a:t> font</a:t>
            </a:r>
          </a:p>
          <a:p>
            <a:pPr lvl="3"/>
            <a:r>
              <a:rPr lang="en-US" dirty="0"/>
              <a:t>Fourth, Arial 18 </a:t>
            </a:r>
            <a:r>
              <a:rPr lang="en-US" dirty="0" err="1"/>
              <a:t>pt</a:t>
            </a:r>
            <a:r>
              <a:rPr lang="en-US" dirty="0"/>
              <a:t> font</a:t>
            </a:r>
          </a:p>
        </p:txBody>
      </p:sp>
      <p:sp>
        <p:nvSpPr>
          <p:cNvPr id="14" name="Content Placeholder 2">
            <a:extLst>
              <a:ext uri="{FF2B5EF4-FFF2-40B4-BE49-F238E27FC236}">
                <a16:creationId xmlns:a16="http://schemas.microsoft.com/office/drawing/2014/main" id="{E0B5BC9E-CA07-FF4F-BF4B-9F1C4C57AE95}"/>
              </a:ext>
            </a:extLst>
          </p:cNvPr>
          <p:cNvSpPr>
            <a:spLocks noGrp="1"/>
          </p:cNvSpPr>
          <p:nvPr>
            <p:ph sz="half" idx="13" hasCustomPrompt="1"/>
          </p:nvPr>
        </p:nvSpPr>
        <p:spPr>
          <a:xfrm>
            <a:off x="6176683" y="2072643"/>
            <a:ext cx="5181600" cy="3763963"/>
          </a:xfrm>
        </p:spPr>
        <p:txBody>
          <a:bodyPr/>
          <a:lstStyle>
            <a:lvl1pPr marL="228600" indent="-228600">
              <a:buClr>
                <a:srgbClr val="006435"/>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1pPr>
            <a:lvl2pPr marL="685800" indent="-228600">
              <a:buClr>
                <a:srgbClr val="FFCB03"/>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2pPr>
            <a:lvl3pPr marL="1143000" indent="-228600">
              <a:buClr>
                <a:srgbClr val="FFCB03"/>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3pPr>
            <a:lvl4pPr marL="1600200" indent="-228600">
              <a:buClr>
                <a:srgbClr val="FFCB03"/>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4pPr>
            <a:lvl5pPr>
              <a:buClr>
                <a:srgbClr val="FFCB03"/>
              </a:buClr>
              <a:defRPr>
                <a:latin typeface="Arial" panose="020B0604020202020204" pitchFamily="34" charset="0"/>
                <a:ea typeface="Arial" panose="020B0604020202020204" pitchFamily="34" charset="0"/>
                <a:cs typeface="Arial" panose="020B0604020202020204" pitchFamily="34" charset="0"/>
              </a:defRPr>
            </a:lvl5pPr>
          </a:lstStyle>
          <a:p>
            <a:pPr lvl="0"/>
            <a:r>
              <a:rPr lang="en-US" dirty="0"/>
              <a:t>Main copy shouldn’t be larger than Arial, 28 </a:t>
            </a:r>
            <a:r>
              <a:rPr lang="en-US" dirty="0" err="1"/>
              <a:t>pt</a:t>
            </a:r>
            <a:r>
              <a:rPr lang="en-US" dirty="0"/>
              <a:t> font</a:t>
            </a:r>
          </a:p>
          <a:p>
            <a:pPr lvl="1"/>
            <a:r>
              <a:rPr lang="en-US" dirty="0"/>
              <a:t>Second, Arial, 24 </a:t>
            </a:r>
            <a:r>
              <a:rPr lang="en-US" dirty="0" err="1"/>
              <a:t>pt</a:t>
            </a:r>
            <a:r>
              <a:rPr lang="en-US" dirty="0"/>
              <a:t> font</a:t>
            </a:r>
          </a:p>
          <a:p>
            <a:pPr lvl="2"/>
            <a:r>
              <a:rPr lang="en-US" dirty="0"/>
              <a:t>Third, Arial 20 </a:t>
            </a:r>
            <a:r>
              <a:rPr lang="en-US" dirty="0" err="1"/>
              <a:t>pt</a:t>
            </a:r>
            <a:r>
              <a:rPr lang="en-US" dirty="0"/>
              <a:t> font</a:t>
            </a:r>
          </a:p>
          <a:p>
            <a:pPr lvl="3"/>
            <a:r>
              <a:rPr lang="en-US" dirty="0"/>
              <a:t>Fourth, Arial 18 </a:t>
            </a:r>
            <a:r>
              <a:rPr lang="en-US" dirty="0" err="1"/>
              <a:t>pt</a:t>
            </a:r>
            <a:r>
              <a:rPr lang="en-US" dirty="0"/>
              <a:t> font</a:t>
            </a:r>
          </a:p>
        </p:txBody>
      </p:sp>
      <p:pic>
        <p:nvPicPr>
          <p:cNvPr id="10" name="Picture 9">
            <a:extLst>
              <a:ext uri="{FF2B5EF4-FFF2-40B4-BE49-F238E27FC236}">
                <a16:creationId xmlns:a16="http://schemas.microsoft.com/office/drawing/2014/main" id="{441365AD-2873-5140-B755-D53501D1A026}"/>
              </a:ext>
            </a:extLst>
          </p:cNvPr>
          <p:cNvPicPr>
            <a:picLocks noChangeAspect="1"/>
          </p:cNvPicPr>
          <p:nvPr userDrawn="1"/>
        </p:nvPicPr>
        <p:blipFill>
          <a:blip r:embed="rId2"/>
          <a:stretch>
            <a:fillRect/>
          </a:stretch>
        </p:blipFill>
        <p:spPr>
          <a:xfrm>
            <a:off x="10670246" y="5910748"/>
            <a:ext cx="996505" cy="913993"/>
          </a:xfrm>
          <a:prstGeom prst="rect">
            <a:avLst/>
          </a:prstGeom>
        </p:spPr>
      </p:pic>
    </p:spTree>
    <p:extLst>
      <p:ext uri="{BB962C8B-B14F-4D97-AF65-F5344CB8AC3E}">
        <p14:creationId xmlns:p14="http://schemas.microsoft.com/office/powerpoint/2010/main" val="2198056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4_Title and Conten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F77D442-6D99-FF45-84C8-5F42AF7DC936}"/>
              </a:ext>
            </a:extLst>
          </p:cNvPr>
          <p:cNvSpPr>
            <a:spLocks noGrp="1"/>
          </p:cNvSpPr>
          <p:nvPr>
            <p:ph type="pic" sz="quarter" idx="13" hasCustomPrompt="1"/>
          </p:nvPr>
        </p:nvSpPr>
        <p:spPr>
          <a:xfrm>
            <a:off x="318749" y="0"/>
            <a:ext cx="11873250" cy="5910748"/>
          </a:xfrm>
        </p:spPr>
        <p:txBody>
          <a:bodyPr/>
          <a:lstStyle/>
          <a:p>
            <a:r>
              <a:rPr lang="en-US" dirty="0"/>
              <a:t>Place Full Slide Photo/Images Here</a:t>
            </a:r>
          </a:p>
        </p:txBody>
      </p:sp>
      <p:sp>
        <p:nvSpPr>
          <p:cNvPr id="5" name="Rectangle 4">
            <a:extLst>
              <a:ext uri="{FF2B5EF4-FFF2-40B4-BE49-F238E27FC236}">
                <a16:creationId xmlns:a16="http://schemas.microsoft.com/office/drawing/2014/main" id="{F5DC8DE3-CCF5-4048-BB43-4BCCE599E30F}"/>
              </a:ext>
            </a:extLst>
          </p:cNvPr>
          <p:cNvSpPr/>
          <p:nvPr userDrawn="1"/>
        </p:nvSpPr>
        <p:spPr>
          <a:xfrm>
            <a:off x="0" y="0"/>
            <a:ext cx="191807" cy="6858000"/>
          </a:xfrm>
          <a:prstGeom prst="rect">
            <a:avLst/>
          </a:prstGeom>
          <a:solidFill>
            <a:srgbClr val="006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C7F3842-7B3A-5E47-9F99-70F229799985}"/>
              </a:ext>
            </a:extLst>
          </p:cNvPr>
          <p:cNvSpPr/>
          <p:nvPr userDrawn="1"/>
        </p:nvSpPr>
        <p:spPr>
          <a:xfrm>
            <a:off x="159723" y="0"/>
            <a:ext cx="15902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1187FA87-9DE0-584D-920C-E30B17761254}"/>
              </a:ext>
            </a:extLst>
          </p:cNvPr>
          <p:cNvSpPr txBox="1">
            <a:spLocks/>
          </p:cNvSpPr>
          <p:nvPr userDrawn="1"/>
        </p:nvSpPr>
        <p:spPr>
          <a:xfrm>
            <a:off x="838200" y="6185181"/>
            <a:ext cx="27432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2E904B5-54B8-864F-8BB3-16E49652009E}" type="slidenum">
              <a:rPr lang="en-US" smtClean="0"/>
              <a:pPr/>
              <a:t>‹#›</a:t>
            </a:fld>
            <a:endParaRPr lang="en-US" dirty="0"/>
          </a:p>
        </p:txBody>
      </p:sp>
      <p:pic>
        <p:nvPicPr>
          <p:cNvPr id="8" name="Picture 7">
            <a:extLst>
              <a:ext uri="{FF2B5EF4-FFF2-40B4-BE49-F238E27FC236}">
                <a16:creationId xmlns:a16="http://schemas.microsoft.com/office/drawing/2014/main" id="{6E4E297C-5D8B-2B4E-ACD6-92BAEEC44489}"/>
              </a:ext>
            </a:extLst>
          </p:cNvPr>
          <p:cNvPicPr>
            <a:picLocks noChangeAspect="1"/>
          </p:cNvPicPr>
          <p:nvPr userDrawn="1"/>
        </p:nvPicPr>
        <p:blipFill>
          <a:blip r:embed="rId2"/>
          <a:stretch>
            <a:fillRect/>
          </a:stretch>
        </p:blipFill>
        <p:spPr>
          <a:xfrm>
            <a:off x="10670246" y="5910748"/>
            <a:ext cx="996505" cy="913993"/>
          </a:xfrm>
          <a:prstGeom prst="rect">
            <a:avLst/>
          </a:prstGeom>
        </p:spPr>
      </p:pic>
    </p:spTree>
    <p:extLst>
      <p:ext uri="{BB962C8B-B14F-4D97-AF65-F5344CB8AC3E}">
        <p14:creationId xmlns:p14="http://schemas.microsoft.com/office/powerpoint/2010/main" val="3959377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5_Title and Conten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F77D442-6D99-FF45-84C8-5F42AF7DC936}"/>
              </a:ext>
            </a:extLst>
          </p:cNvPr>
          <p:cNvSpPr>
            <a:spLocks noGrp="1"/>
          </p:cNvSpPr>
          <p:nvPr>
            <p:ph type="pic" sz="quarter" idx="13" hasCustomPrompt="1"/>
          </p:nvPr>
        </p:nvSpPr>
        <p:spPr>
          <a:xfrm>
            <a:off x="0" y="0"/>
            <a:ext cx="7184418" cy="6858000"/>
          </a:xfrm>
        </p:spPr>
        <p:txBody>
          <a:bodyPr/>
          <a:lstStyle/>
          <a:p>
            <a:r>
              <a:rPr lang="en-US" dirty="0"/>
              <a:t>Place Large Photo/Images Here</a:t>
            </a:r>
          </a:p>
        </p:txBody>
      </p:sp>
      <p:sp>
        <p:nvSpPr>
          <p:cNvPr id="5" name="Rectangle 4">
            <a:extLst>
              <a:ext uri="{FF2B5EF4-FFF2-40B4-BE49-F238E27FC236}">
                <a16:creationId xmlns:a16="http://schemas.microsoft.com/office/drawing/2014/main" id="{F5DC8DE3-CCF5-4048-BB43-4BCCE599E30F}"/>
              </a:ext>
            </a:extLst>
          </p:cNvPr>
          <p:cNvSpPr/>
          <p:nvPr userDrawn="1"/>
        </p:nvSpPr>
        <p:spPr>
          <a:xfrm>
            <a:off x="7184418" y="0"/>
            <a:ext cx="191807" cy="6858000"/>
          </a:xfrm>
          <a:prstGeom prst="rect">
            <a:avLst/>
          </a:prstGeom>
          <a:solidFill>
            <a:srgbClr val="006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C7F3842-7B3A-5E47-9F99-70F229799985}"/>
              </a:ext>
            </a:extLst>
          </p:cNvPr>
          <p:cNvSpPr/>
          <p:nvPr userDrawn="1"/>
        </p:nvSpPr>
        <p:spPr>
          <a:xfrm>
            <a:off x="7344141" y="0"/>
            <a:ext cx="15902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D8445769-658F-A64F-B384-FDC163E12F5B}"/>
              </a:ext>
            </a:extLst>
          </p:cNvPr>
          <p:cNvSpPr>
            <a:spLocks noGrp="1"/>
          </p:cNvSpPr>
          <p:nvPr>
            <p:ph sz="half" idx="14" hasCustomPrompt="1"/>
          </p:nvPr>
        </p:nvSpPr>
        <p:spPr>
          <a:xfrm>
            <a:off x="7997253" y="1936375"/>
            <a:ext cx="3442447" cy="3765177"/>
          </a:xfrm>
        </p:spPr>
        <p:txBody>
          <a:bodyPr/>
          <a:lstStyle>
            <a:lvl1pPr marL="228600" indent="-228600">
              <a:buClr>
                <a:srgbClr val="006435"/>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1pPr>
            <a:lvl2pPr marL="685800" indent="-228600">
              <a:buClr>
                <a:srgbClr val="FFCB03"/>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2pPr>
            <a:lvl3pPr marL="1143000" indent="-228600">
              <a:buClr>
                <a:srgbClr val="FFCB03"/>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3pPr>
            <a:lvl4pPr marL="1600200" indent="-228600">
              <a:buClr>
                <a:srgbClr val="FFCB03"/>
              </a:buClr>
              <a:buFont typeface="Wingdings" pitchFamily="2" charset="2"/>
              <a:buChar char="§"/>
              <a:defRPr>
                <a:latin typeface="Arial" panose="020B0604020202020204" pitchFamily="34" charset="0"/>
                <a:ea typeface="Arial" panose="020B0604020202020204" pitchFamily="34" charset="0"/>
                <a:cs typeface="Arial" panose="020B0604020202020204" pitchFamily="34" charset="0"/>
              </a:defRPr>
            </a:lvl4pPr>
            <a:lvl5pPr>
              <a:buClr>
                <a:srgbClr val="FFCB03"/>
              </a:buClr>
              <a:defRPr>
                <a:latin typeface="Arial" panose="020B0604020202020204" pitchFamily="34" charset="0"/>
                <a:ea typeface="Arial" panose="020B0604020202020204" pitchFamily="34" charset="0"/>
                <a:cs typeface="Arial" panose="020B0604020202020204" pitchFamily="34" charset="0"/>
              </a:defRPr>
            </a:lvl5pPr>
          </a:lstStyle>
          <a:p>
            <a:pPr lvl="0"/>
            <a:r>
              <a:rPr lang="en-US" dirty="0"/>
              <a:t>Main copy shouldn’t be larger than Arial, 28 </a:t>
            </a:r>
            <a:r>
              <a:rPr lang="en-US" dirty="0" err="1"/>
              <a:t>pt</a:t>
            </a:r>
            <a:r>
              <a:rPr lang="en-US" dirty="0"/>
              <a:t> font</a:t>
            </a:r>
          </a:p>
          <a:p>
            <a:pPr lvl="1"/>
            <a:r>
              <a:rPr lang="en-US" dirty="0"/>
              <a:t>Second, Arial, 24 </a:t>
            </a:r>
            <a:r>
              <a:rPr lang="en-US" dirty="0" err="1"/>
              <a:t>pt</a:t>
            </a:r>
            <a:r>
              <a:rPr lang="en-US" dirty="0"/>
              <a:t> font</a:t>
            </a:r>
          </a:p>
          <a:p>
            <a:pPr lvl="2"/>
            <a:r>
              <a:rPr lang="en-US" dirty="0"/>
              <a:t>Third, Arial 20 </a:t>
            </a:r>
            <a:r>
              <a:rPr lang="en-US" dirty="0" err="1"/>
              <a:t>pt</a:t>
            </a:r>
            <a:r>
              <a:rPr lang="en-US" dirty="0"/>
              <a:t> font</a:t>
            </a:r>
          </a:p>
          <a:p>
            <a:pPr lvl="3"/>
            <a:r>
              <a:rPr lang="en-US" dirty="0"/>
              <a:t>Fourth, Arial 18 </a:t>
            </a:r>
            <a:r>
              <a:rPr lang="en-US" dirty="0" err="1"/>
              <a:t>pt</a:t>
            </a:r>
            <a:r>
              <a:rPr lang="en-US" dirty="0"/>
              <a:t> font</a:t>
            </a:r>
          </a:p>
        </p:txBody>
      </p:sp>
      <p:sp>
        <p:nvSpPr>
          <p:cNvPr id="14" name="Title 1">
            <a:extLst>
              <a:ext uri="{FF2B5EF4-FFF2-40B4-BE49-F238E27FC236}">
                <a16:creationId xmlns:a16="http://schemas.microsoft.com/office/drawing/2014/main" id="{08214ECC-7313-3946-8C09-9792C3DDFF45}"/>
              </a:ext>
            </a:extLst>
          </p:cNvPr>
          <p:cNvSpPr>
            <a:spLocks noGrp="1"/>
          </p:cNvSpPr>
          <p:nvPr>
            <p:ph type="title" hasCustomPrompt="1"/>
          </p:nvPr>
        </p:nvSpPr>
        <p:spPr>
          <a:xfrm>
            <a:off x="7997252" y="398507"/>
            <a:ext cx="3442447" cy="1325563"/>
          </a:xfrm>
          <a:noFill/>
        </p:spPr>
        <p:txBody>
          <a:bodyPr/>
          <a:lstStyle>
            <a:lvl1pPr>
              <a:defRPr>
                <a:solidFill>
                  <a:srgbClr val="006435"/>
                </a:solidFill>
                <a:latin typeface="Arial" panose="020B0604020202020204" pitchFamily="34" charset="0"/>
                <a:cs typeface="Arial" panose="020B0604020202020204" pitchFamily="34" charset="0"/>
              </a:defRPr>
            </a:lvl1pPr>
          </a:lstStyle>
          <a:p>
            <a:r>
              <a:rPr lang="en-US" dirty="0"/>
              <a:t>Content Slide</a:t>
            </a:r>
          </a:p>
        </p:txBody>
      </p:sp>
      <p:sp>
        <p:nvSpPr>
          <p:cNvPr id="19" name="Slide Number Placeholder 5">
            <a:extLst>
              <a:ext uri="{FF2B5EF4-FFF2-40B4-BE49-F238E27FC236}">
                <a16:creationId xmlns:a16="http://schemas.microsoft.com/office/drawing/2014/main" id="{84B17A1C-E2B5-6F43-BEEB-A9F5D63CA3DD}"/>
              </a:ext>
            </a:extLst>
          </p:cNvPr>
          <p:cNvSpPr>
            <a:spLocks noGrp="1"/>
          </p:cNvSpPr>
          <p:nvPr>
            <p:ph type="sldNum" sz="quarter" idx="12"/>
          </p:nvPr>
        </p:nvSpPr>
        <p:spPr>
          <a:xfrm>
            <a:off x="7997252" y="6185181"/>
            <a:ext cx="501495" cy="365125"/>
          </a:xfrm>
        </p:spPr>
        <p:txBody>
          <a:bodyPr/>
          <a:lstStyle>
            <a:lvl1pPr algn="l">
              <a:defRPr/>
            </a:lvl1pPr>
          </a:lstStyle>
          <a:p>
            <a:fld id="{FE64FAF0-67D6-8641-82FF-792E6360F5A5}" type="slidenum">
              <a:rPr lang="en-US" smtClean="0"/>
              <a:pPr/>
              <a:t>‹#›</a:t>
            </a:fld>
            <a:endParaRPr lang="en-US" dirty="0"/>
          </a:p>
        </p:txBody>
      </p:sp>
      <p:pic>
        <p:nvPicPr>
          <p:cNvPr id="10" name="Picture 9">
            <a:extLst>
              <a:ext uri="{FF2B5EF4-FFF2-40B4-BE49-F238E27FC236}">
                <a16:creationId xmlns:a16="http://schemas.microsoft.com/office/drawing/2014/main" id="{34EEAE02-9E61-604C-AFD5-F3384544ACAC}"/>
              </a:ext>
            </a:extLst>
          </p:cNvPr>
          <p:cNvPicPr>
            <a:picLocks noChangeAspect="1"/>
          </p:cNvPicPr>
          <p:nvPr userDrawn="1"/>
        </p:nvPicPr>
        <p:blipFill>
          <a:blip r:embed="rId2"/>
          <a:stretch>
            <a:fillRect/>
          </a:stretch>
        </p:blipFill>
        <p:spPr>
          <a:xfrm>
            <a:off x="10670246" y="5910748"/>
            <a:ext cx="996505" cy="913993"/>
          </a:xfrm>
          <a:prstGeom prst="rect">
            <a:avLst/>
          </a:prstGeom>
        </p:spPr>
      </p:pic>
    </p:spTree>
    <p:extLst>
      <p:ext uri="{BB962C8B-B14F-4D97-AF65-F5344CB8AC3E}">
        <p14:creationId xmlns:p14="http://schemas.microsoft.com/office/powerpoint/2010/main" val="2614508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670718"/>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2514599"/>
            <a:ext cx="10515600" cy="3662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64FAF0-67D6-8641-82FF-792E6360F5A5}" type="slidenum">
              <a:rPr lang="en-US" smtClean="0"/>
              <a:t>‹#›</a:t>
            </a:fld>
            <a:endParaRPr lang="en-US"/>
          </a:p>
        </p:txBody>
      </p:sp>
    </p:spTree>
    <p:extLst>
      <p:ext uri="{BB962C8B-B14F-4D97-AF65-F5344CB8AC3E}">
        <p14:creationId xmlns:p14="http://schemas.microsoft.com/office/powerpoint/2010/main" val="678724126"/>
      </p:ext>
    </p:extLst>
  </p:cSld>
  <p:clrMap bg1="lt1" tx1="dk1" bg2="lt2" tx2="dk2" accent1="accent1" accent2="accent2" accent3="accent3" accent4="accent4" accent5="accent5" accent6="accent6" hlink="hlink" folHlink="folHlink"/>
  <p:sldLayoutIdLst>
    <p:sldLayoutId id="2147483688" r:id="rId1"/>
    <p:sldLayoutId id="2147483703" r:id="rId2"/>
    <p:sldLayoutId id="2147483698" r:id="rId3"/>
    <p:sldLayoutId id="2147483704" r:id="rId4"/>
    <p:sldLayoutId id="2147483696" r:id="rId5"/>
    <p:sldLayoutId id="2147483705" r:id="rId6"/>
    <p:sldLayoutId id="2147483699" r:id="rId7"/>
    <p:sldLayoutId id="2147483700" r:id="rId8"/>
    <p:sldLayoutId id="2147483701" r:id="rId9"/>
    <p:sldLayoutId id="2147483702" r:id="rId10"/>
  </p:sldLayoutIdLst>
  <p:hf hdr="0" ftr="0" dt="0"/>
  <p:txStyles>
    <p:titleStyle>
      <a:lvl1pPr algn="l" defTabSz="914400" rtl="0" eaLnBrk="1" latinLnBrk="0" hangingPunct="1">
        <a:lnSpc>
          <a:spcPct val="90000"/>
        </a:lnSpc>
        <a:spcBef>
          <a:spcPct val="0"/>
        </a:spcBef>
        <a:buNone/>
        <a:defRPr sz="4400" b="1" kern="1200">
          <a:solidFill>
            <a:schemeClr val="bg1"/>
          </a:solidFill>
          <a:latin typeface="Myriad Pro" charset="0"/>
          <a:ea typeface="Myriad Pro" charset="0"/>
          <a:cs typeface="Myriad Pro"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yriad Pro" charset="0"/>
          <a:ea typeface="Myriad Pro" charset="0"/>
          <a:cs typeface="Myriad Pro"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yriad Pro" charset="0"/>
          <a:ea typeface="Myriad Pro" charset="0"/>
          <a:cs typeface="Myriad Pro"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yriad Pro" charset="0"/>
          <a:ea typeface="Myriad Pro" charset="0"/>
          <a:cs typeface="Myriad Pro"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yriad Pro" charset="0"/>
          <a:ea typeface="Myriad Pro" charset="0"/>
          <a:cs typeface="Myriad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www.assp.org/docs/default-source/community-leader-resources/2022-2023_comt_guidance.pdf?sfvrsn=a17b9447_0" TargetMode="External"/><Relationship Id="rId7" Type="http://schemas.openxmlformats.org/officeDocument/2006/relationships/hyperlink" Target="mailto:chapterservices@assp.org"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hyperlink" Target="https://community.assp.org/groups/home/35" TargetMode="External"/><Relationship Id="rId5" Type="http://schemas.openxmlformats.org/officeDocument/2006/relationships/hyperlink" Target="https://www.assp.org/docs/default-source/community-leader-resources/chapter-leadership/chapterleadersupport_contactinformation.pdf?sfvrsn=c288fb47_8" TargetMode="External"/><Relationship Id="rId4" Type="http://schemas.openxmlformats.org/officeDocument/2006/relationships/hyperlink" Target="https://www.assp.org/docs/default-source/community-leader-resources/2022-2023_assp_comt_plan_template_new.xlsx?sfvrsn=f58d9447_0"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assp.org/about/society-bylaws-and-guidelines/society-operating-guidelines/sog-section-8-5"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13.sv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5.sv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7.sv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CD577-49D6-E444-A540-1FC678A088CB}"/>
              </a:ext>
            </a:extLst>
          </p:cNvPr>
          <p:cNvSpPr>
            <a:spLocks noGrp="1"/>
          </p:cNvSpPr>
          <p:nvPr>
            <p:ph type="title"/>
          </p:nvPr>
        </p:nvSpPr>
        <p:spPr/>
        <p:txBody>
          <a:bodyPr>
            <a:normAutofit fontScale="90000"/>
          </a:bodyPr>
          <a:lstStyle/>
          <a:p>
            <a:r>
              <a:rPr lang="en-US" dirty="0"/>
              <a:t>Chapter Operations Management Tool:         2022-2023</a:t>
            </a:r>
          </a:p>
        </p:txBody>
      </p:sp>
      <p:sp>
        <p:nvSpPr>
          <p:cNvPr id="3" name="Content Placeholder 2">
            <a:extLst>
              <a:ext uri="{FF2B5EF4-FFF2-40B4-BE49-F238E27FC236}">
                <a16:creationId xmlns:a16="http://schemas.microsoft.com/office/drawing/2014/main" id="{543E41C2-16B4-FF41-875A-67FB89A38D52}"/>
              </a:ext>
            </a:extLst>
          </p:cNvPr>
          <p:cNvSpPr>
            <a:spLocks noGrp="1"/>
          </p:cNvSpPr>
          <p:nvPr>
            <p:ph sz="quarter" idx="10"/>
          </p:nvPr>
        </p:nvSpPr>
        <p:spPr/>
        <p:txBody>
          <a:bodyPr/>
          <a:lstStyle/>
          <a:p>
            <a:r>
              <a:rPr lang="en-US" dirty="0"/>
              <a:t>Speaker/Presenter</a:t>
            </a:r>
          </a:p>
        </p:txBody>
      </p:sp>
    </p:spTree>
    <p:extLst>
      <p:ext uri="{BB962C8B-B14F-4D97-AF65-F5344CB8AC3E}">
        <p14:creationId xmlns:p14="http://schemas.microsoft.com/office/powerpoint/2010/main" val="2734422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D41C9-24B6-472C-9504-56F6E4722A40}"/>
              </a:ext>
            </a:extLst>
          </p:cNvPr>
          <p:cNvSpPr>
            <a:spLocks noGrp="1"/>
          </p:cNvSpPr>
          <p:nvPr>
            <p:ph type="title"/>
          </p:nvPr>
        </p:nvSpPr>
        <p:spPr/>
        <p:txBody>
          <a:bodyPr/>
          <a:lstStyle/>
          <a:p>
            <a:r>
              <a:rPr lang="en-US" dirty="0"/>
              <a:t>Recognition</a:t>
            </a:r>
          </a:p>
        </p:txBody>
      </p:sp>
    </p:spTree>
    <p:extLst>
      <p:ext uri="{BB962C8B-B14F-4D97-AF65-F5344CB8AC3E}">
        <p14:creationId xmlns:p14="http://schemas.microsoft.com/office/powerpoint/2010/main" val="501628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EB3101-3722-43BA-8C87-17B11ECA15D2}"/>
              </a:ext>
            </a:extLst>
          </p:cNvPr>
          <p:cNvSpPr>
            <a:spLocks noGrp="1"/>
          </p:cNvSpPr>
          <p:nvPr>
            <p:ph type="title"/>
          </p:nvPr>
        </p:nvSpPr>
        <p:spPr/>
        <p:txBody>
          <a:bodyPr/>
          <a:lstStyle/>
          <a:p>
            <a:r>
              <a:rPr lang="en-US" dirty="0"/>
              <a:t>Recognition Points Distribution</a:t>
            </a:r>
          </a:p>
        </p:txBody>
      </p:sp>
      <p:sp>
        <p:nvSpPr>
          <p:cNvPr id="5" name="Slide Number Placeholder 4">
            <a:extLst>
              <a:ext uri="{FF2B5EF4-FFF2-40B4-BE49-F238E27FC236}">
                <a16:creationId xmlns:a16="http://schemas.microsoft.com/office/drawing/2014/main" id="{67EA13E1-570C-4EE6-B9B9-97BB52EF7773}"/>
              </a:ext>
            </a:extLst>
          </p:cNvPr>
          <p:cNvSpPr>
            <a:spLocks noGrp="1"/>
          </p:cNvSpPr>
          <p:nvPr>
            <p:ph type="sldNum" sz="quarter" idx="12"/>
          </p:nvPr>
        </p:nvSpPr>
        <p:spPr/>
        <p:txBody>
          <a:bodyPr/>
          <a:lstStyle/>
          <a:p>
            <a:fld id="{FE64FAF0-67D6-8641-82FF-792E6360F5A5}" type="slidenum">
              <a:rPr lang="en-US" smtClean="0"/>
              <a:pPr/>
              <a:t>11</a:t>
            </a:fld>
            <a:endParaRPr lang="en-US" dirty="0"/>
          </a:p>
        </p:txBody>
      </p:sp>
      <p:graphicFrame>
        <p:nvGraphicFramePr>
          <p:cNvPr id="6" name="Content Placeholder 5">
            <a:extLst>
              <a:ext uri="{FF2B5EF4-FFF2-40B4-BE49-F238E27FC236}">
                <a16:creationId xmlns:a16="http://schemas.microsoft.com/office/drawing/2014/main" id="{0351EDBA-2E3D-4E8E-AF71-E2B43F2A3C43}"/>
              </a:ext>
            </a:extLst>
          </p:cNvPr>
          <p:cNvGraphicFramePr>
            <a:graphicFrameLocks noGrp="1"/>
          </p:cNvGraphicFramePr>
          <p:nvPr>
            <p:ph sz="half" idx="14"/>
            <p:extLst>
              <p:ext uri="{D42A27DB-BD31-4B8C-83A1-F6EECF244321}">
                <p14:modId xmlns:p14="http://schemas.microsoft.com/office/powerpoint/2010/main" val="1746667335"/>
              </p:ext>
            </p:extLst>
          </p:nvPr>
        </p:nvGraphicFramePr>
        <p:xfrm>
          <a:off x="4541838" y="1936750"/>
          <a:ext cx="6897687" cy="3765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nip Single Corner Rectangle 12">
            <a:extLst>
              <a:ext uri="{FF2B5EF4-FFF2-40B4-BE49-F238E27FC236}">
                <a16:creationId xmlns:a16="http://schemas.microsoft.com/office/drawing/2014/main" id="{E29246DC-4E1D-473C-804F-982B7333416B}"/>
              </a:ext>
            </a:extLst>
          </p:cNvPr>
          <p:cNvSpPr/>
          <p:nvPr/>
        </p:nvSpPr>
        <p:spPr>
          <a:xfrm>
            <a:off x="381000" y="337546"/>
            <a:ext cx="2783808" cy="616703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dirty="0"/>
              <a:t>Recognition Levels</a:t>
            </a:r>
          </a:p>
          <a:p>
            <a:pPr algn="ctr"/>
            <a:endParaRPr lang="en-US" sz="2400" dirty="0"/>
          </a:p>
          <a:p>
            <a:r>
              <a:rPr lang="en-US" sz="2000" b="1" dirty="0"/>
              <a:t>Bronze: </a:t>
            </a:r>
          </a:p>
          <a:p>
            <a:r>
              <a:rPr lang="en-US" sz="2000" dirty="0"/>
              <a:t>6,000 – 6,999</a:t>
            </a:r>
          </a:p>
          <a:p>
            <a:endParaRPr lang="en-US" sz="2000" b="1" dirty="0"/>
          </a:p>
          <a:p>
            <a:r>
              <a:rPr lang="en-US" sz="2000" b="1" dirty="0"/>
              <a:t>Silver: </a:t>
            </a:r>
          </a:p>
          <a:p>
            <a:r>
              <a:rPr lang="en-US" sz="2000" dirty="0"/>
              <a:t>7,000 – 7,999</a:t>
            </a:r>
          </a:p>
          <a:p>
            <a:endParaRPr lang="en-US" sz="2000" b="1" dirty="0"/>
          </a:p>
          <a:p>
            <a:r>
              <a:rPr lang="en-US" sz="2000" b="1" dirty="0"/>
              <a:t>Gold: </a:t>
            </a:r>
          </a:p>
          <a:p>
            <a:r>
              <a:rPr lang="en-US" sz="2000" dirty="0"/>
              <a:t>8,000 – 8,999</a:t>
            </a:r>
          </a:p>
          <a:p>
            <a:endParaRPr lang="en-US" sz="2000" b="1" dirty="0"/>
          </a:p>
          <a:p>
            <a:r>
              <a:rPr lang="en-US" sz="2000" b="1" dirty="0"/>
              <a:t>Platinum: </a:t>
            </a:r>
          </a:p>
          <a:p>
            <a:r>
              <a:rPr lang="en-US" sz="2000" dirty="0"/>
              <a:t>9,000+</a:t>
            </a:r>
          </a:p>
        </p:txBody>
      </p:sp>
    </p:spTree>
    <p:extLst>
      <p:ext uri="{BB962C8B-B14F-4D97-AF65-F5344CB8AC3E}">
        <p14:creationId xmlns:p14="http://schemas.microsoft.com/office/powerpoint/2010/main" val="301690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5D62AF-3E8B-48C6-A627-E701CE93C748}"/>
              </a:ext>
            </a:extLst>
          </p:cNvPr>
          <p:cNvSpPr>
            <a:spLocks noGrp="1"/>
          </p:cNvSpPr>
          <p:nvPr>
            <p:ph type="title"/>
          </p:nvPr>
        </p:nvSpPr>
        <p:spPr/>
        <p:txBody>
          <a:bodyPr/>
          <a:lstStyle/>
          <a:p>
            <a:r>
              <a:rPr lang="en-US" dirty="0"/>
              <a:t>Points By Section</a:t>
            </a:r>
          </a:p>
        </p:txBody>
      </p:sp>
      <p:sp>
        <p:nvSpPr>
          <p:cNvPr id="5" name="Slide Number Placeholder 4">
            <a:extLst>
              <a:ext uri="{FF2B5EF4-FFF2-40B4-BE49-F238E27FC236}">
                <a16:creationId xmlns:a16="http://schemas.microsoft.com/office/drawing/2014/main" id="{C54D16D8-03E8-4F8D-A16C-937EA1FE37A8}"/>
              </a:ext>
            </a:extLst>
          </p:cNvPr>
          <p:cNvSpPr>
            <a:spLocks noGrp="1"/>
          </p:cNvSpPr>
          <p:nvPr>
            <p:ph type="sldNum" sz="quarter" idx="12"/>
          </p:nvPr>
        </p:nvSpPr>
        <p:spPr/>
        <p:txBody>
          <a:bodyPr/>
          <a:lstStyle/>
          <a:p>
            <a:fld id="{FE64FAF0-67D6-8641-82FF-792E6360F5A5}" type="slidenum">
              <a:rPr lang="en-US" smtClean="0"/>
              <a:pPr/>
              <a:t>12</a:t>
            </a:fld>
            <a:endParaRPr lang="en-US" dirty="0"/>
          </a:p>
        </p:txBody>
      </p:sp>
      <p:graphicFrame>
        <p:nvGraphicFramePr>
          <p:cNvPr id="6" name="Content Placeholder 3">
            <a:extLst>
              <a:ext uri="{FF2B5EF4-FFF2-40B4-BE49-F238E27FC236}">
                <a16:creationId xmlns:a16="http://schemas.microsoft.com/office/drawing/2014/main" id="{2C76CCEF-E87B-4557-96E1-DD542642F7C5}"/>
              </a:ext>
            </a:extLst>
          </p:cNvPr>
          <p:cNvGraphicFramePr>
            <a:graphicFrameLocks/>
          </p:cNvGraphicFramePr>
          <p:nvPr>
            <p:extLst>
              <p:ext uri="{D42A27DB-BD31-4B8C-83A1-F6EECF244321}">
                <p14:modId xmlns:p14="http://schemas.microsoft.com/office/powerpoint/2010/main" val="3554041528"/>
              </p:ext>
            </p:extLst>
          </p:nvPr>
        </p:nvGraphicFramePr>
        <p:xfrm>
          <a:off x="4154735" y="1669059"/>
          <a:ext cx="6564086" cy="46685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nip Single Corner Rectangle 12">
            <a:extLst>
              <a:ext uri="{FF2B5EF4-FFF2-40B4-BE49-F238E27FC236}">
                <a16:creationId xmlns:a16="http://schemas.microsoft.com/office/drawing/2014/main" id="{7ECEC5F6-2EFF-4372-BD06-66D562EAA4AB}"/>
              </a:ext>
            </a:extLst>
          </p:cNvPr>
          <p:cNvSpPr/>
          <p:nvPr/>
        </p:nvSpPr>
        <p:spPr>
          <a:xfrm>
            <a:off x="381000" y="337546"/>
            <a:ext cx="2783808" cy="616703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dirty="0"/>
              <a:t>Recognition Levels</a:t>
            </a:r>
          </a:p>
          <a:p>
            <a:pPr algn="ctr"/>
            <a:endParaRPr lang="en-US" sz="2400" dirty="0"/>
          </a:p>
          <a:p>
            <a:r>
              <a:rPr lang="en-US" sz="2000" b="1" dirty="0"/>
              <a:t>Bronze: </a:t>
            </a:r>
          </a:p>
          <a:p>
            <a:r>
              <a:rPr lang="en-US" sz="2000" dirty="0"/>
              <a:t>6,000 – 6,999</a:t>
            </a:r>
          </a:p>
          <a:p>
            <a:endParaRPr lang="en-US" sz="2000" b="1" dirty="0"/>
          </a:p>
          <a:p>
            <a:r>
              <a:rPr lang="en-US" sz="2000" b="1" dirty="0"/>
              <a:t>Silver: </a:t>
            </a:r>
          </a:p>
          <a:p>
            <a:r>
              <a:rPr lang="en-US" sz="2000" dirty="0"/>
              <a:t>7,000 – 7,999</a:t>
            </a:r>
          </a:p>
          <a:p>
            <a:endParaRPr lang="en-US" sz="2000" b="1" dirty="0"/>
          </a:p>
          <a:p>
            <a:r>
              <a:rPr lang="en-US" sz="2000" b="1" dirty="0"/>
              <a:t>Gold: </a:t>
            </a:r>
          </a:p>
          <a:p>
            <a:r>
              <a:rPr lang="en-US" sz="2000" dirty="0"/>
              <a:t>8,000 – 8,999</a:t>
            </a:r>
          </a:p>
          <a:p>
            <a:endParaRPr lang="en-US" sz="2000" b="1" dirty="0"/>
          </a:p>
          <a:p>
            <a:r>
              <a:rPr lang="en-US" sz="2000" b="1" dirty="0"/>
              <a:t>Platinum: </a:t>
            </a:r>
          </a:p>
          <a:p>
            <a:r>
              <a:rPr lang="en-US" sz="2000" dirty="0"/>
              <a:t>9,000+</a:t>
            </a:r>
          </a:p>
        </p:txBody>
      </p:sp>
      <p:sp>
        <p:nvSpPr>
          <p:cNvPr id="8" name="TextBox 7">
            <a:extLst>
              <a:ext uri="{FF2B5EF4-FFF2-40B4-BE49-F238E27FC236}">
                <a16:creationId xmlns:a16="http://schemas.microsoft.com/office/drawing/2014/main" id="{856CA461-EBAD-48BE-B96C-4DCD4B2718B0}"/>
              </a:ext>
            </a:extLst>
          </p:cNvPr>
          <p:cNvSpPr txBox="1"/>
          <p:nvPr/>
        </p:nvSpPr>
        <p:spPr>
          <a:xfrm>
            <a:off x="10826459" y="2003686"/>
            <a:ext cx="1094017" cy="523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2800" dirty="0">
                <a:solidFill>
                  <a:schemeClr val="bg1"/>
                </a:solidFill>
              </a:rPr>
              <a:t>1,200</a:t>
            </a:r>
          </a:p>
        </p:txBody>
      </p:sp>
      <p:sp>
        <p:nvSpPr>
          <p:cNvPr id="9" name="TextBox 8">
            <a:extLst>
              <a:ext uri="{FF2B5EF4-FFF2-40B4-BE49-F238E27FC236}">
                <a16:creationId xmlns:a16="http://schemas.microsoft.com/office/drawing/2014/main" id="{1A4DE3FC-2768-4049-A702-E8D05BA23ECE}"/>
              </a:ext>
            </a:extLst>
          </p:cNvPr>
          <p:cNvSpPr txBox="1"/>
          <p:nvPr/>
        </p:nvSpPr>
        <p:spPr>
          <a:xfrm>
            <a:off x="10826459" y="3197043"/>
            <a:ext cx="1094017" cy="523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2800" dirty="0">
                <a:solidFill>
                  <a:schemeClr val="bg1"/>
                </a:solidFill>
              </a:rPr>
              <a:t>3,170</a:t>
            </a:r>
          </a:p>
        </p:txBody>
      </p:sp>
      <p:sp>
        <p:nvSpPr>
          <p:cNvPr id="10" name="TextBox 9">
            <a:extLst>
              <a:ext uri="{FF2B5EF4-FFF2-40B4-BE49-F238E27FC236}">
                <a16:creationId xmlns:a16="http://schemas.microsoft.com/office/drawing/2014/main" id="{3F1EEC8B-E5FA-4061-BB10-225CC8409EA1}"/>
              </a:ext>
            </a:extLst>
          </p:cNvPr>
          <p:cNvSpPr txBox="1"/>
          <p:nvPr/>
        </p:nvSpPr>
        <p:spPr>
          <a:xfrm>
            <a:off x="10826459" y="4330233"/>
            <a:ext cx="1094016" cy="523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2800" dirty="0">
                <a:solidFill>
                  <a:schemeClr val="bg1"/>
                </a:solidFill>
              </a:rPr>
              <a:t>4,090</a:t>
            </a:r>
          </a:p>
        </p:txBody>
      </p:sp>
      <p:sp>
        <p:nvSpPr>
          <p:cNvPr id="11" name="TextBox 10">
            <a:extLst>
              <a:ext uri="{FF2B5EF4-FFF2-40B4-BE49-F238E27FC236}">
                <a16:creationId xmlns:a16="http://schemas.microsoft.com/office/drawing/2014/main" id="{69C9A5E1-E9BE-4FCC-9501-84F933FE7E01}"/>
              </a:ext>
            </a:extLst>
          </p:cNvPr>
          <p:cNvSpPr txBox="1"/>
          <p:nvPr/>
        </p:nvSpPr>
        <p:spPr>
          <a:xfrm>
            <a:off x="10826460" y="5463423"/>
            <a:ext cx="1094016" cy="523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2800" dirty="0">
                <a:solidFill>
                  <a:schemeClr val="bg1"/>
                </a:solidFill>
              </a:rPr>
              <a:t>1,540</a:t>
            </a:r>
          </a:p>
        </p:txBody>
      </p:sp>
    </p:spTree>
    <p:extLst>
      <p:ext uri="{BB962C8B-B14F-4D97-AF65-F5344CB8AC3E}">
        <p14:creationId xmlns:p14="http://schemas.microsoft.com/office/powerpoint/2010/main" val="4006251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3C78F-48A8-4EBB-9926-88026FD8CF77}"/>
              </a:ext>
            </a:extLst>
          </p:cNvPr>
          <p:cNvSpPr>
            <a:spLocks noGrp="1"/>
          </p:cNvSpPr>
          <p:nvPr>
            <p:ph type="title"/>
          </p:nvPr>
        </p:nvSpPr>
        <p:spPr/>
        <p:txBody>
          <a:bodyPr/>
          <a:lstStyle/>
          <a:p>
            <a:r>
              <a:rPr lang="en-US" dirty="0"/>
              <a:t>Tips &amp; Resources</a:t>
            </a:r>
          </a:p>
        </p:txBody>
      </p:sp>
    </p:spTree>
    <p:extLst>
      <p:ext uri="{BB962C8B-B14F-4D97-AF65-F5344CB8AC3E}">
        <p14:creationId xmlns:p14="http://schemas.microsoft.com/office/powerpoint/2010/main" val="1440925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984F0-A5F9-4BE8-B427-75CD292966B3}"/>
              </a:ext>
            </a:extLst>
          </p:cNvPr>
          <p:cNvSpPr>
            <a:spLocks noGrp="1"/>
          </p:cNvSpPr>
          <p:nvPr>
            <p:ph type="title"/>
          </p:nvPr>
        </p:nvSpPr>
        <p:spPr/>
        <p:txBody>
          <a:bodyPr/>
          <a:lstStyle/>
          <a:p>
            <a:r>
              <a:rPr lang="en-US" dirty="0"/>
              <a:t>Make the Most of the Tool</a:t>
            </a:r>
          </a:p>
        </p:txBody>
      </p:sp>
      <p:sp>
        <p:nvSpPr>
          <p:cNvPr id="3" name="Content Placeholder 2">
            <a:extLst>
              <a:ext uri="{FF2B5EF4-FFF2-40B4-BE49-F238E27FC236}">
                <a16:creationId xmlns:a16="http://schemas.microsoft.com/office/drawing/2014/main" id="{6122A75C-E7CA-4BF9-86EF-F66BA7B0F56E}"/>
              </a:ext>
            </a:extLst>
          </p:cNvPr>
          <p:cNvSpPr>
            <a:spLocks noGrp="1"/>
          </p:cNvSpPr>
          <p:nvPr>
            <p:ph idx="1"/>
          </p:nvPr>
        </p:nvSpPr>
        <p:spPr/>
        <p:txBody>
          <a:bodyPr>
            <a:normAutofit/>
          </a:bodyPr>
          <a:lstStyle/>
          <a:p>
            <a:pPr lvl="0"/>
            <a:r>
              <a:rPr lang="en-US" dirty="0"/>
              <a:t>Engage the whole chapter leadership team</a:t>
            </a:r>
          </a:p>
          <a:p>
            <a:pPr lvl="1"/>
            <a:r>
              <a:rPr lang="en-US" dirty="0"/>
              <a:t>Set goals together</a:t>
            </a:r>
          </a:p>
          <a:p>
            <a:pPr lvl="1"/>
            <a:r>
              <a:rPr lang="en-US" dirty="0"/>
              <a:t>Review your COMT during each leadership team meeting</a:t>
            </a:r>
          </a:p>
          <a:p>
            <a:pPr lvl="1"/>
            <a:r>
              <a:rPr lang="en-US" dirty="0"/>
              <a:t>Divide reporting responsibilities</a:t>
            </a:r>
          </a:p>
          <a:p>
            <a:pPr lvl="0"/>
            <a:r>
              <a:rPr lang="en-US" dirty="0"/>
              <a:t>Update your COMT regularly</a:t>
            </a:r>
          </a:p>
        </p:txBody>
      </p:sp>
      <p:sp>
        <p:nvSpPr>
          <p:cNvPr id="4" name="Slide Number Placeholder 3">
            <a:extLst>
              <a:ext uri="{FF2B5EF4-FFF2-40B4-BE49-F238E27FC236}">
                <a16:creationId xmlns:a16="http://schemas.microsoft.com/office/drawing/2014/main" id="{1471253E-53F4-4FE1-A173-4F833A08F613}"/>
              </a:ext>
            </a:extLst>
          </p:cNvPr>
          <p:cNvSpPr>
            <a:spLocks noGrp="1"/>
          </p:cNvSpPr>
          <p:nvPr>
            <p:ph type="sldNum" sz="quarter" idx="12"/>
          </p:nvPr>
        </p:nvSpPr>
        <p:spPr/>
        <p:txBody>
          <a:bodyPr/>
          <a:lstStyle/>
          <a:p>
            <a:fld id="{FE64FAF0-67D6-8641-82FF-792E6360F5A5}" type="slidenum">
              <a:rPr lang="en-US" smtClean="0"/>
              <a:pPr/>
              <a:t>14</a:t>
            </a:fld>
            <a:endParaRPr lang="en-US" dirty="0"/>
          </a:p>
        </p:txBody>
      </p:sp>
    </p:spTree>
    <p:extLst>
      <p:ext uri="{BB962C8B-B14F-4D97-AF65-F5344CB8AC3E}">
        <p14:creationId xmlns:p14="http://schemas.microsoft.com/office/powerpoint/2010/main" val="510568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8F653-A500-4F71-A227-C09DF400DBF7}"/>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666ABED9-8C16-42CC-8BA3-C10EB8E72B9D}"/>
              </a:ext>
            </a:extLst>
          </p:cNvPr>
          <p:cNvSpPr>
            <a:spLocks noGrp="1"/>
          </p:cNvSpPr>
          <p:nvPr>
            <p:ph idx="1"/>
          </p:nvPr>
        </p:nvSpPr>
        <p:spPr/>
        <p:txBody>
          <a:bodyPr/>
          <a:lstStyle/>
          <a:p>
            <a:pPr lvl="0"/>
            <a:r>
              <a:rPr lang="en-US" dirty="0">
                <a:hlinkClick r:id="rId3"/>
              </a:rPr>
              <a:t>2022-23 COMT Guidance Document </a:t>
            </a:r>
            <a:endParaRPr lang="en-US" dirty="0"/>
          </a:p>
          <a:p>
            <a:pPr lvl="0"/>
            <a:r>
              <a:rPr lang="en-US" dirty="0">
                <a:hlinkClick r:id="rId4"/>
              </a:rPr>
              <a:t>2022-23 ASSP COMT Plan Template </a:t>
            </a:r>
            <a:endParaRPr lang="en-US" dirty="0"/>
          </a:p>
          <a:p>
            <a:pPr lvl="0"/>
            <a:r>
              <a:rPr lang="en-US" dirty="0"/>
              <a:t>Your </a:t>
            </a:r>
            <a:r>
              <a:rPr lang="en-US" dirty="0">
                <a:hlinkClick r:id="rId5"/>
              </a:rPr>
              <a:t>area director</a:t>
            </a:r>
            <a:endParaRPr lang="en-US" dirty="0"/>
          </a:p>
          <a:p>
            <a:pPr lvl="0"/>
            <a:r>
              <a:rPr lang="en-US" dirty="0"/>
              <a:t>Your </a:t>
            </a:r>
            <a:r>
              <a:rPr lang="en-US" dirty="0">
                <a:hlinkClick r:id="rId5"/>
              </a:rPr>
              <a:t>regional vice president</a:t>
            </a:r>
            <a:endParaRPr lang="en-US" dirty="0"/>
          </a:p>
          <a:p>
            <a:pPr lvl="0"/>
            <a:r>
              <a:rPr lang="en-US" dirty="0">
                <a:hlinkClick r:id="rId6"/>
              </a:rPr>
              <a:t>Other chapter leaders</a:t>
            </a:r>
            <a:endParaRPr lang="en-US" dirty="0"/>
          </a:p>
          <a:p>
            <a:pPr lvl="0"/>
            <a:r>
              <a:rPr lang="en-US" dirty="0">
                <a:hlinkClick r:id="rId7"/>
              </a:rPr>
              <a:t>ASSP Chapter Services</a:t>
            </a:r>
            <a:endParaRPr lang="en-US" dirty="0"/>
          </a:p>
        </p:txBody>
      </p:sp>
      <p:sp>
        <p:nvSpPr>
          <p:cNvPr id="4" name="Slide Number Placeholder 3">
            <a:extLst>
              <a:ext uri="{FF2B5EF4-FFF2-40B4-BE49-F238E27FC236}">
                <a16:creationId xmlns:a16="http://schemas.microsoft.com/office/drawing/2014/main" id="{54174D2F-1DBD-4918-92C1-994D7E1609C0}"/>
              </a:ext>
            </a:extLst>
          </p:cNvPr>
          <p:cNvSpPr>
            <a:spLocks noGrp="1"/>
          </p:cNvSpPr>
          <p:nvPr>
            <p:ph type="sldNum" sz="quarter" idx="12"/>
          </p:nvPr>
        </p:nvSpPr>
        <p:spPr/>
        <p:txBody>
          <a:bodyPr/>
          <a:lstStyle/>
          <a:p>
            <a:fld id="{FE64FAF0-67D6-8641-82FF-792E6360F5A5}" type="slidenum">
              <a:rPr lang="en-US" smtClean="0"/>
              <a:pPr/>
              <a:t>15</a:t>
            </a:fld>
            <a:endParaRPr lang="en-US" dirty="0"/>
          </a:p>
        </p:txBody>
      </p:sp>
    </p:spTree>
    <p:extLst>
      <p:ext uri="{BB962C8B-B14F-4D97-AF65-F5344CB8AC3E}">
        <p14:creationId xmlns:p14="http://schemas.microsoft.com/office/powerpoint/2010/main" val="2453985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F00F6-763F-4FED-A1AB-84DA452100D3}"/>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2935355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7A908-F696-4F3F-8248-6D90D7AC064A}"/>
              </a:ext>
            </a:extLst>
          </p:cNvPr>
          <p:cNvSpPr>
            <a:spLocks noGrp="1"/>
          </p:cNvSpPr>
          <p:nvPr>
            <p:ph type="title"/>
          </p:nvPr>
        </p:nvSpPr>
        <p:spPr/>
        <p:txBody>
          <a:bodyPr/>
          <a:lstStyle/>
          <a:p>
            <a:r>
              <a:rPr lang="en-US" dirty="0"/>
              <a:t>A vibrant community</a:t>
            </a:r>
          </a:p>
        </p:txBody>
      </p:sp>
      <p:sp>
        <p:nvSpPr>
          <p:cNvPr id="3" name="Slide Number Placeholder 2">
            <a:extLst>
              <a:ext uri="{FF2B5EF4-FFF2-40B4-BE49-F238E27FC236}">
                <a16:creationId xmlns:a16="http://schemas.microsoft.com/office/drawing/2014/main" id="{A437C5B8-2666-4706-8F41-E5240292B3C9}"/>
              </a:ext>
            </a:extLst>
          </p:cNvPr>
          <p:cNvSpPr>
            <a:spLocks noGrp="1"/>
          </p:cNvSpPr>
          <p:nvPr>
            <p:ph type="sldNum" sz="quarter" idx="12"/>
          </p:nvPr>
        </p:nvSpPr>
        <p:spPr/>
        <p:txBody>
          <a:bodyPr/>
          <a:lstStyle/>
          <a:p>
            <a:fld id="{02E904B5-54B8-864F-8BB3-16E49652009E}" type="slidenum">
              <a:rPr lang="en-US" smtClean="0"/>
              <a:pPr/>
              <a:t>2</a:t>
            </a:fld>
            <a:endParaRPr lang="en-US" dirty="0"/>
          </a:p>
        </p:txBody>
      </p:sp>
      <p:sp>
        <p:nvSpPr>
          <p:cNvPr id="4" name="Content Placeholder 3">
            <a:extLst>
              <a:ext uri="{FF2B5EF4-FFF2-40B4-BE49-F238E27FC236}">
                <a16:creationId xmlns:a16="http://schemas.microsoft.com/office/drawing/2014/main" id="{F4109745-32F8-47B7-B4FF-A3711456435A}"/>
              </a:ext>
            </a:extLst>
          </p:cNvPr>
          <p:cNvSpPr>
            <a:spLocks noGrp="1"/>
          </p:cNvSpPr>
          <p:nvPr>
            <p:ph sz="half" idx="1"/>
          </p:nvPr>
        </p:nvSpPr>
        <p:spPr/>
        <p:txBody>
          <a:bodyPr/>
          <a:lstStyle/>
          <a:p>
            <a:pPr marL="0" indent="0">
              <a:buNone/>
            </a:pPr>
            <a:r>
              <a:rPr lang="en-US" dirty="0"/>
              <a:t>ASSP chapters provide </a:t>
            </a:r>
            <a:r>
              <a:rPr lang="en-US" i="1" dirty="0"/>
              <a:t>accessible </a:t>
            </a:r>
            <a:r>
              <a:rPr lang="en-US" dirty="0"/>
              <a:t>opportunities for ASSP members to become </a:t>
            </a:r>
            <a:r>
              <a:rPr lang="en-US" i="1" dirty="0"/>
              <a:t>better</a:t>
            </a:r>
            <a:r>
              <a:rPr lang="en-US" dirty="0"/>
              <a:t> safety professionals</a:t>
            </a:r>
          </a:p>
          <a:p>
            <a:pPr marL="0" indent="0">
              <a:buNone/>
            </a:pPr>
            <a:endParaRPr lang="en-US" dirty="0"/>
          </a:p>
        </p:txBody>
      </p:sp>
      <p:pic>
        <p:nvPicPr>
          <p:cNvPr id="6" name="Picture Placeholder 7">
            <a:extLst>
              <a:ext uri="{FF2B5EF4-FFF2-40B4-BE49-F238E27FC236}">
                <a16:creationId xmlns:a16="http://schemas.microsoft.com/office/drawing/2014/main" id="{5613EB58-EE12-465F-BECE-B394DF531B45}"/>
              </a:ext>
            </a:extLst>
          </p:cNvPr>
          <p:cNvPicPr>
            <a:picLocks noGrp="1" noChangeAspect="1"/>
          </p:cNvPicPr>
          <p:nvPr>
            <p:ph sz="half" idx="13"/>
          </p:nvPr>
        </p:nvPicPr>
        <p:blipFill>
          <a:blip r:embed="rId3"/>
          <a:srcRect l="14317" r="14317"/>
          <a:stretch>
            <a:fillRect/>
          </a:stretch>
        </p:blipFill>
        <p:spPr>
          <a:xfrm>
            <a:off x="6753121" y="2073275"/>
            <a:ext cx="4029284" cy="3763963"/>
          </a:xfrm>
        </p:spPr>
      </p:pic>
    </p:spTree>
    <p:extLst>
      <p:ext uri="{BB962C8B-B14F-4D97-AF65-F5344CB8AC3E}">
        <p14:creationId xmlns:p14="http://schemas.microsoft.com/office/powerpoint/2010/main" val="1210916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400AE-21E9-43D5-AF30-EEC76309E9AC}"/>
              </a:ext>
            </a:extLst>
          </p:cNvPr>
          <p:cNvSpPr>
            <a:spLocks noGrp="1"/>
          </p:cNvSpPr>
          <p:nvPr>
            <p:ph type="title"/>
          </p:nvPr>
        </p:nvSpPr>
        <p:spPr/>
        <p:txBody>
          <a:bodyPr/>
          <a:lstStyle/>
          <a:p>
            <a:r>
              <a:rPr lang="en-US" dirty="0"/>
              <a:t>Chapter Charter Requirements</a:t>
            </a:r>
          </a:p>
        </p:txBody>
      </p:sp>
      <p:sp>
        <p:nvSpPr>
          <p:cNvPr id="3" name="Content Placeholder 2">
            <a:extLst>
              <a:ext uri="{FF2B5EF4-FFF2-40B4-BE49-F238E27FC236}">
                <a16:creationId xmlns:a16="http://schemas.microsoft.com/office/drawing/2014/main" id="{1BAAE410-642F-4683-9F59-96AD98914CD9}"/>
              </a:ext>
            </a:extLst>
          </p:cNvPr>
          <p:cNvSpPr>
            <a:spLocks noGrp="1"/>
          </p:cNvSpPr>
          <p:nvPr>
            <p:ph idx="1"/>
          </p:nvPr>
        </p:nvSpPr>
        <p:spPr/>
        <p:txBody>
          <a:bodyPr/>
          <a:lstStyle/>
          <a:p>
            <a:pPr marL="0" indent="0">
              <a:buNone/>
            </a:pPr>
            <a:r>
              <a:rPr lang="en-US" b="1" dirty="0">
                <a:hlinkClick r:id="rId3"/>
              </a:rPr>
              <a:t>Society Operating Guideline 8.5</a:t>
            </a:r>
            <a:endParaRPr lang="en-US" b="1" dirty="0"/>
          </a:p>
          <a:p>
            <a:r>
              <a:rPr lang="en-US" dirty="0"/>
              <a:t>Member value</a:t>
            </a:r>
          </a:p>
          <a:p>
            <a:r>
              <a:rPr lang="en-US" dirty="0"/>
              <a:t>Operational Activity</a:t>
            </a:r>
          </a:p>
          <a:p>
            <a:r>
              <a:rPr lang="en-US" dirty="0"/>
              <a:t>Reporting</a:t>
            </a:r>
          </a:p>
        </p:txBody>
      </p:sp>
      <p:sp>
        <p:nvSpPr>
          <p:cNvPr id="4" name="Slide Number Placeholder 3">
            <a:extLst>
              <a:ext uri="{FF2B5EF4-FFF2-40B4-BE49-F238E27FC236}">
                <a16:creationId xmlns:a16="http://schemas.microsoft.com/office/drawing/2014/main" id="{971942B2-6BBE-4EC9-954F-0CE893247444}"/>
              </a:ext>
            </a:extLst>
          </p:cNvPr>
          <p:cNvSpPr>
            <a:spLocks noGrp="1"/>
          </p:cNvSpPr>
          <p:nvPr>
            <p:ph type="sldNum" sz="quarter" idx="12"/>
          </p:nvPr>
        </p:nvSpPr>
        <p:spPr/>
        <p:txBody>
          <a:bodyPr/>
          <a:lstStyle/>
          <a:p>
            <a:fld id="{FE64FAF0-67D6-8641-82FF-792E6360F5A5}" type="slidenum">
              <a:rPr lang="en-US" smtClean="0"/>
              <a:pPr/>
              <a:t>3</a:t>
            </a:fld>
            <a:endParaRPr lang="en-US" dirty="0"/>
          </a:p>
        </p:txBody>
      </p:sp>
    </p:spTree>
    <p:extLst>
      <p:ext uri="{BB962C8B-B14F-4D97-AF65-F5344CB8AC3E}">
        <p14:creationId xmlns:p14="http://schemas.microsoft.com/office/powerpoint/2010/main" val="348895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09031-B33C-4488-87A9-E07713966D25}"/>
              </a:ext>
            </a:extLst>
          </p:cNvPr>
          <p:cNvSpPr>
            <a:spLocks noGrp="1"/>
          </p:cNvSpPr>
          <p:nvPr>
            <p:ph type="title"/>
          </p:nvPr>
        </p:nvSpPr>
        <p:spPr/>
        <p:txBody>
          <a:bodyPr/>
          <a:lstStyle/>
          <a:p>
            <a:r>
              <a:rPr lang="en-US" dirty="0"/>
              <a:t>Chapter Operations Management Tool</a:t>
            </a:r>
          </a:p>
        </p:txBody>
      </p:sp>
      <p:sp>
        <p:nvSpPr>
          <p:cNvPr id="4" name="Slide Number Placeholder 3">
            <a:extLst>
              <a:ext uri="{FF2B5EF4-FFF2-40B4-BE49-F238E27FC236}">
                <a16:creationId xmlns:a16="http://schemas.microsoft.com/office/drawing/2014/main" id="{52A80E09-9D24-4CCC-9CA8-CD4675EA4FC2}"/>
              </a:ext>
            </a:extLst>
          </p:cNvPr>
          <p:cNvSpPr>
            <a:spLocks noGrp="1"/>
          </p:cNvSpPr>
          <p:nvPr>
            <p:ph type="sldNum" sz="quarter" idx="12"/>
          </p:nvPr>
        </p:nvSpPr>
        <p:spPr/>
        <p:txBody>
          <a:bodyPr/>
          <a:lstStyle/>
          <a:p>
            <a:fld id="{FE64FAF0-67D6-8641-82FF-792E6360F5A5}" type="slidenum">
              <a:rPr lang="en-US" smtClean="0"/>
              <a:pPr/>
              <a:t>4</a:t>
            </a:fld>
            <a:endParaRPr lang="en-US" dirty="0"/>
          </a:p>
        </p:txBody>
      </p:sp>
      <p:graphicFrame>
        <p:nvGraphicFramePr>
          <p:cNvPr id="5" name="Content Placeholder 4">
            <a:extLst>
              <a:ext uri="{FF2B5EF4-FFF2-40B4-BE49-F238E27FC236}">
                <a16:creationId xmlns:a16="http://schemas.microsoft.com/office/drawing/2014/main" id="{F7B03564-C914-4DE1-86BE-599DCFA41078}"/>
              </a:ext>
            </a:extLst>
          </p:cNvPr>
          <p:cNvGraphicFramePr>
            <a:graphicFrameLocks noGrp="1"/>
          </p:cNvGraphicFramePr>
          <p:nvPr>
            <p:ph idx="1"/>
            <p:extLst>
              <p:ext uri="{D42A27DB-BD31-4B8C-83A1-F6EECF244321}">
                <p14:modId xmlns:p14="http://schemas.microsoft.com/office/powerpoint/2010/main" val="1762527194"/>
              </p:ext>
            </p:extLst>
          </p:nvPr>
        </p:nvGraphicFramePr>
        <p:xfrm>
          <a:off x="838200" y="2106613"/>
          <a:ext cx="10515600" cy="3717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86680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3F156-203E-46AE-A4BA-41F9892DACF0}"/>
              </a:ext>
            </a:extLst>
          </p:cNvPr>
          <p:cNvSpPr>
            <a:spLocks noGrp="1"/>
          </p:cNvSpPr>
          <p:nvPr>
            <p:ph type="title"/>
          </p:nvPr>
        </p:nvSpPr>
        <p:spPr/>
        <p:txBody>
          <a:bodyPr/>
          <a:lstStyle/>
          <a:p>
            <a:r>
              <a:rPr lang="en-US" dirty="0"/>
              <a:t>Tool Structure</a:t>
            </a:r>
          </a:p>
        </p:txBody>
      </p:sp>
    </p:spTree>
    <p:extLst>
      <p:ext uri="{BB962C8B-B14F-4D97-AF65-F5344CB8AC3E}">
        <p14:creationId xmlns:p14="http://schemas.microsoft.com/office/powerpoint/2010/main" val="2540865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8B23A6A-DC60-4DDE-8416-9930C7C3C519}"/>
              </a:ext>
            </a:extLst>
          </p:cNvPr>
          <p:cNvSpPr>
            <a:spLocks noGrp="1"/>
          </p:cNvSpPr>
          <p:nvPr>
            <p:ph sz="half" idx="14"/>
          </p:nvPr>
        </p:nvSpPr>
        <p:spPr/>
        <p:txBody>
          <a:bodyPr/>
          <a:lstStyle/>
          <a:p>
            <a:r>
              <a:rPr lang="en-US" dirty="0"/>
              <a:t>Upload requested reports</a:t>
            </a:r>
          </a:p>
          <a:p>
            <a:pPr lvl="1"/>
            <a:r>
              <a:rPr lang="en-US" dirty="0"/>
              <a:t>Annual Operational Plan – August 15</a:t>
            </a:r>
          </a:p>
          <a:p>
            <a:pPr lvl="1"/>
            <a:r>
              <a:rPr lang="en-US" dirty="0"/>
              <a:t>Annual Leadership Report – May 31</a:t>
            </a:r>
          </a:p>
          <a:p>
            <a:pPr lvl="1"/>
            <a:r>
              <a:rPr lang="en-US" dirty="0"/>
              <a:t>Annual Financial Report – May 31</a:t>
            </a:r>
          </a:p>
          <a:p>
            <a:r>
              <a:rPr lang="en-US" dirty="0"/>
              <a:t>Mark confirmation box for each report</a:t>
            </a:r>
          </a:p>
          <a:p>
            <a:endParaRPr lang="en-US" dirty="0"/>
          </a:p>
          <a:p>
            <a:endParaRPr lang="en-US" dirty="0"/>
          </a:p>
          <a:p>
            <a:pPr marL="0" indent="0" algn="ctr">
              <a:buNone/>
            </a:pPr>
            <a:r>
              <a:rPr lang="en-US" b="1" dirty="0">
                <a:solidFill>
                  <a:srgbClr val="006435"/>
                </a:solidFill>
              </a:rPr>
              <a:t>Section Points Available: 1,200</a:t>
            </a:r>
          </a:p>
        </p:txBody>
      </p:sp>
      <p:sp>
        <p:nvSpPr>
          <p:cNvPr id="4" name="Title 3">
            <a:extLst>
              <a:ext uri="{FF2B5EF4-FFF2-40B4-BE49-F238E27FC236}">
                <a16:creationId xmlns:a16="http://schemas.microsoft.com/office/drawing/2014/main" id="{BC31D5BE-F217-425D-8D01-48DEC1CDC685}"/>
              </a:ext>
            </a:extLst>
          </p:cNvPr>
          <p:cNvSpPr>
            <a:spLocks noGrp="1"/>
          </p:cNvSpPr>
          <p:nvPr>
            <p:ph type="title"/>
          </p:nvPr>
        </p:nvSpPr>
        <p:spPr/>
        <p:txBody>
          <a:bodyPr>
            <a:normAutofit/>
          </a:bodyPr>
          <a:lstStyle/>
          <a:p>
            <a:r>
              <a:rPr lang="en-US" dirty="0"/>
              <a:t>Reporting </a:t>
            </a:r>
            <a:r>
              <a:rPr lang="en-US" sz="4000" dirty="0"/>
              <a:t>Requirements</a:t>
            </a:r>
            <a:endParaRPr lang="en-US" dirty="0"/>
          </a:p>
        </p:txBody>
      </p:sp>
      <p:sp>
        <p:nvSpPr>
          <p:cNvPr id="5" name="Slide Number Placeholder 4">
            <a:extLst>
              <a:ext uri="{FF2B5EF4-FFF2-40B4-BE49-F238E27FC236}">
                <a16:creationId xmlns:a16="http://schemas.microsoft.com/office/drawing/2014/main" id="{0B108542-AF2D-4A73-A122-705070F198CE}"/>
              </a:ext>
            </a:extLst>
          </p:cNvPr>
          <p:cNvSpPr>
            <a:spLocks noGrp="1"/>
          </p:cNvSpPr>
          <p:nvPr>
            <p:ph type="sldNum" sz="quarter" idx="12"/>
          </p:nvPr>
        </p:nvSpPr>
        <p:spPr/>
        <p:txBody>
          <a:bodyPr/>
          <a:lstStyle/>
          <a:p>
            <a:fld id="{FE64FAF0-67D6-8641-82FF-792E6360F5A5}" type="slidenum">
              <a:rPr lang="en-US" smtClean="0"/>
              <a:pPr/>
              <a:t>6</a:t>
            </a:fld>
            <a:endParaRPr lang="en-US" dirty="0"/>
          </a:p>
        </p:txBody>
      </p:sp>
      <p:pic>
        <p:nvPicPr>
          <p:cNvPr id="10" name="Graphic 9" descr="Clipboard Checked">
            <a:extLst>
              <a:ext uri="{FF2B5EF4-FFF2-40B4-BE49-F238E27FC236}">
                <a16:creationId xmlns:a16="http://schemas.microsoft.com/office/drawing/2014/main" id="{FD455445-7F33-4AE0-885D-3D145DE403B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1661160"/>
            <a:ext cx="3535680" cy="3535680"/>
          </a:xfrm>
          <a:prstGeom prst="rect">
            <a:avLst/>
          </a:prstGeom>
        </p:spPr>
      </p:pic>
    </p:spTree>
    <p:extLst>
      <p:ext uri="{BB962C8B-B14F-4D97-AF65-F5344CB8AC3E}">
        <p14:creationId xmlns:p14="http://schemas.microsoft.com/office/powerpoint/2010/main" val="4261312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C90141-CDBA-4910-86C0-A83A0CAFCA50}"/>
              </a:ext>
            </a:extLst>
          </p:cNvPr>
          <p:cNvSpPr>
            <a:spLocks noGrp="1"/>
          </p:cNvSpPr>
          <p:nvPr>
            <p:ph sz="half" idx="14"/>
          </p:nvPr>
        </p:nvSpPr>
        <p:spPr/>
        <p:txBody>
          <a:bodyPr>
            <a:normAutofit/>
          </a:bodyPr>
          <a:lstStyle/>
          <a:p>
            <a:r>
              <a:rPr lang="en-US" dirty="0"/>
              <a:t>Provide requested information &amp; mark the actions your chapter has taken</a:t>
            </a:r>
          </a:p>
          <a:p>
            <a:pPr lvl="1"/>
            <a:r>
              <a:rPr lang="en-US" dirty="0"/>
              <a:t>Nominations &amp; elections process</a:t>
            </a:r>
          </a:p>
          <a:p>
            <a:pPr lvl="1"/>
            <a:r>
              <a:rPr lang="en-US" dirty="0"/>
              <a:t>Chapter website maintenance &amp; other communications practices</a:t>
            </a:r>
          </a:p>
          <a:p>
            <a:pPr lvl="1"/>
            <a:r>
              <a:rPr lang="en-US" dirty="0"/>
              <a:t>Regional Operating Committee meeting attendance</a:t>
            </a:r>
          </a:p>
          <a:p>
            <a:pPr marL="0" indent="0">
              <a:buNone/>
            </a:pPr>
            <a:endParaRPr lang="en-US" dirty="0"/>
          </a:p>
          <a:p>
            <a:pPr marL="0" indent="0" algn="ctr">
              <a:buNone/>
            </a:pPr>
            <a:r>
              <a:rPr lang="en-US" b="1" dirty="0">
                <a:solidFill>
                  <a:srgbClr val="006435"/>
                </a:solidFill>
              </a:rPr>
              <a:t>Section Points Available: 3,170</a:t>
            </a:r>
          </a:p>
        </p:txBody>
      </p:sp>
      <p:sp>
        <p:nvSpPr>
          <p:cNvPr id="4" name="Title 3">
            <a:extLst>
              <a:ext uri="{FF2B5EF4-FFF2-40B4-BE49-F238E27FC236}">
                <a16:creationId xmlns:a16="http://schemas.microsoft.com/office/drawing/2014/main" id="{43B8303F-3F02-439C-9650-B7450CDC1B6E}"/>
              </a:ext>
            </a:extLst>
          </p:cNvPr>
          <p:cNvSpPr>
            <a:spLocks noGrp="1"/>
          </p:cNvSpPr>
          <p:nvPr>
            <p:ph type="title"/>
          </p:nvPr>
        </p:nvSpPr>
        <p:spPr/>
        <p:txBody>
          <a:bodyPr/>
          <a:lstStyle/>
          <a:p>
            <a:r>
              <a:rPr lang="en-US" dirty="0"/>
              <a:t>Operational Activity Requirements</a:t>
            </a:r>
          </a:p>
        </p:txBody>
      </p:sp>
      <p:sp>
        <p:nvSpPr>
          <p:cNvPr id="5" name="Slide Number Placeholder 4">
            <a:extLst>
              <a:ext uri="{FF2B5EF4-FFF2-40B4-BE49-F238E27FC236}">
                <a16:creationId xmlns:a16="http://schemas.microsoft.com/office/drawing/2014/main" id="{68D86368-CFB6-4B05-857D-D7FD30842C13}"/>
              </a:ext>
            </a:extLst>
          </p:cNvPr>
          <p:cNvSpPr>
            <a:spLocks noGrp="1"/>
          </p:cNvSpPr>
          <p:nvPr>
            <p:ph type="sldNum" sz="quarter" idx="12"/>
          </p:nvPr>
        </p:nvSpPr>
        <p:spPr/>
        <p:txBody>
          <a:bodyPr/>
          <a:lstStyle/>
          <a:p>
            <a:fld id="{FE64FAF0-67D6-8641-82FF-792E6360F5A5}" type="slidenum">
              <a:rPr lang="en-US" smtClean="0"/>
              <a:pPr/>
              <a:t>7</a:t>
            </a:fld>
            <a:endParaRPr lang="en-US" dirty="0"/>
          </a:p>
        </p:txBody>
      </p:sp>
      <p:pic>
        <p:nvPicPr>
          <p:cNvPr id="7" name="Graphic 6" descr="Circles with arrows">
            <a:extLst>
              <a:ext uri="{FF2B5EF4-FFF2-40B4-BE49-F238E27FC236}">
                <a16:creationId xmlns:a16="http://schemas.microsoft.com/office/drawing/2014/main" id="{0D9B362B-285D-4FE5-86AA-B1F93738AE7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1676400"/>
            <a:ext cx="3505199" cy="3505199"/>
          </a:xfrm>
          <a:prstGeom prst="rect">
            <a:avLst/>
          </a:prstGeom>
        </p:spPr>
      </p:pic>
    </p:spTree>
    <p:extLst>
      <p:ext uri="{BB962C8B-B14F-4D97-AF65-F5344CB8AC3E}">
        <p14:creationId xmlns:p14="http://schemas.microsoft.com/office/powerpoint/2010/main" val="3795368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498F48-4261-4FFB-A967-421498A7C045}"/>
              </a:ext>
            </a:extLst>
          </p:cNvPr>
          <p:cNvSpPr>
            <a:spLocks noGrp="1"/>
          </p:cNvSpPr>
          <p:nvPr>
            <p:ph sz="half" idx="14"/>
          </p:nvPr>
        </p:nvSpPr>
        <p:spPr/>
        <p:txBody>
          <a:bodyPr/>
          <a:lstStyle/>
          <a:p>
            <a:r>
              <a:rPr lang="en-US" dirty="0"/>
              <a:t>Provide requested information &amp; mark the actions your chapter has taken</a:t>
            </a:r>
          </a:p>
          <a:p>
            <a:pPr lvl="1"/>
            <a:r>
              <a:rPr lang="en-US" dirty="0"/>
              <a:t>Leadership planning &amp; development activities</a:t>
            </a:r>
          </a:p>
          <a:p>
            <a:pPr lvl="1"/>
            <a:r>
              <a:rPr lang="en-US" dirty="0"/>
              <a:t>Cooperation with Society</a:t>
            </a:r>
          </a:p>
          <a:p>
            <a:pPr lvl="1"/>
            <a:r>
              <a:rPr lang="en-US" dirty="0"/>
              <a:t>Chapter meetings</a:t>
            </a:r>
          </a:p>
          <a:p>
            <a:pPr lvl="1"/>
            <a:endParaRPr lang="en-US" dirty="0"/>
          </a:p>
          <a:p>
            <a:pPr lvl="1"/>
            <a:endParaRPr lang="en-US" dirty="0"/>
          </a:p>
          <a:p>
            <a:pPr marL="457200" lvl="1" indent="0" algn="ctr">
              <a:buNone/>
            </a:pPr>
            <a:r>
              <a:rPr lang="en-US" sz="2800" b="1" dirty="0">
                <a:solidFill>
                  <a:srgbClr val="006435"/>
                </a:solidFill>
              </a:rPr>
              <a:t>Section Points Available: 4,090</a:t>
            </a:r>
          </a:p>
        </p:txBody>
      </p:sp>
      <p:sp>
        <p:nvSpPr>
          <p:cNvPr id="4" name="Title 3">
            <a:extLst>
              <a:ext uri="{FF2B5EF4-FFF2-40B4-BE49-F238E27FC236}">
                <a16:creationId xmlns:a16="http://schemas.microsoft.com/office/drawing/2014/main" id="{0AC5D6A3-CEB6-49F8-BA65-B82B1AD04A88}"/>
              </a:ext>
            </a:extLst>
          </p:cNvPr>
          <p:cNvSpPr>
            <a:spLocks noGrp="1"/>
          </p:cNvSpPr>
          <p:nvPr>
            <p:ph type="title"/>
          </p:nvPr>
        </p:nvSpPr>
        <p:spPr/>
        <p:txBody>
          <a:bodyPr/>
          <a:lstStyle/>
          <a:p>
            <a:r>
              <a:rPr lang="en-US" dirty="0"/>
              <a:t>Member Value Requirements</a:t>
            </a:r>
          </a:p>
        </p:txBody>
      </p:sp>
      <p:sp>
        <p:nvSpPr>
          <p:cNvPr id="5" name="Slide Number Placeholder 4">
            <a:extLst>
              <a:ext uri="{FF2B5EF4-FFF2-40B4-BE49-F238E27FC236}">
                <a16:creationId xmlns:a16="http://schemas.microsoft.com/office/drawing/2014/main" id="{F0220E52-54B6-4144-ABF9-FFED95182D1B}"/>
              </a:ext>
            </a:extLst>
          </p:cNvPr>
          <p:cNvSpPr>
            <a:spLocks noGrp="1"/>
          </p:cNvSpPr>
          <p:nvPr>
            <p:ph type="sldNum" sz="quarter" idx="12"/>
          </p:nvPr>
        </p:nvSpPr>
        <p:spPr/>
        <p:txBody>
          <a:bodyPr/>
          <a:lstStyle/>
          <a:p>
            <a:fld id="{FE64FAF0-67D6-8641-82FF-792E6360F5A5}" type="slidenum">
              <a:rPr lang="en-US" smtClean="0"/>
              <a:pPr/>
              <a:t>8</a:t>
            </a:fld>
            <a:endParaRPr lang="en-US" dirty="0"/>
          </a:p>
        </p:txBody>
      </p:sp>
      <p:pic>
        <p:nvPicPr>
          <p:cNvPr id="7" name="Graphic 6" descr="Cycle with people">
            <a:extLst>
              <a:ext uri="{FF2B5EF4-FFF2-40B4-BE49-F238E27FC236}">
                <a16:creationId xmlns:a16="http://schemas.microsoft.com/office/drawing/2014/main" id="{2D559858-F83D-40B9-9E1C-5E257502E29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1684020"/>
            <a:ext cx="3489960" cy="3489960"/>
          </a:xfrm>
          <a:prstGeom prst="rect">
            <a:avLst/>
          </a:prstGeom>
        </p:spPr>
      </p:pic>
    </p:spTree>
    <p:extLst>
      <p:ext uri="{BB962C8B-B14F-4D97-AF65-F5344CB8AC3E}">
        <p14:creationId xmlns:p14="http://schemas.microsoft.com/office/powerpoint/2010/main" val="3767994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4CB07A-3778-45C4-9198-C9A72BA55C84}"/>
              </a:ext>
            </a:extLst>
          </p:cNvPr>
          <p:cNvSpPr>
            <a:spLocks noGrp="1"/>
          </p:cNvSpPr>
          <p:nvPr>
            <p:ph sz="half" idx="14"/>
          </p:nvPr>
        </p:nvSpPr>
        <p:spPr>
          <a:xfrm>
            <a:off x="4541179" y="1936375"/>
            <a:ext cx="6898522" cy="4078345"/>
          </a:xfrm>
        </p:spPr>
        <p:txBody>
          <a:bodyPr>
            <a:normAutofit/>
          </a:bodyPr>
          <a:lstStyle/>
          <a:p>
            <a:r>
              <a:rPr lang="en-US" dirty="0"/>
              <a:t>Mark the actions your chapter has taken</a:t>
            </a:r>
          </a:p>
          <a:p>
            <a:pPr lvl="1"/>
            <a:r>
              <a:rPr lang="en-US" dirty="0"/>
              <a:t>Take advantage of career / personal development opportunities</a:t>
            </a:r>
          </a:p>
          <a:p>
            <a:pPr lvl="1"/>
            <a:r>
              <a:rPr lang="en-US" dirty="0"/>
              <a:t>Develop leadership skills</a:t>
            </a:r>
          </a:p>
          <a:p>
            <a:pPr lvl="1"/>
            <a:r>
              <a:rPr lang="en-US" dirty="0"/>
              <a:t>Attain certifications and earn CEUs</a:t>
            </a:r>
          </a:p>
          <a:p>
            <a:pPr lvl="1"/>
            <a:r>
              <a:rPr lang="en-US" dirty="0"/>
              <a:t>Expand local network of safety professionals</a:t>
            </a:r>
          </a:p>
          <a:p>
            <a:pPr lvl="1"/>
            <a:r>
              <a:rPr lang="en-US" dirty="0"/>
              <a:t>Expand technical knowledge</a:t>
            </a:r>
          </a:p>
          <a:p>
            <a:pPr marL="457200" lvl="1" indent="0">
              <a:buNone/>
            </a:pPr>
            <a:endParaRPr lang="en-US" dirty="0"/>
          </a:p>
          <a:p>
            <a:pPr marL="457200" lvl="1" indent="0">
              <a:buNone/>
            </a:pPr>
            <a:r>
              <a:rPr lang="en-US" b="1" dirty="0">
                <a:solidFill>
                  <a:srgbClr val="006435"/>
                </a:solidFill>
              </a:rPr>
              <a:t>	</a:t>
            </a:r>
            <a:r>
              <a:rPr lang="en-US" sz="2800" b="1" dirty="0">
                <a:solidFill>
                  <a:srgbClr val="006435"/>
                </a:solidFill>
              </a:rPr>
              <a:t>Section Points Available: 1,540</a:t>
            </a:r>
          </a:p>
          <a:p>
            <a:pPr marL="457200" lvl="1" indent="0">
              <a:buNone/>
            </a:pPr>
            <a:endParaRPr lang="en-US" dirty="0"/>
          </a:p>
        </p:txBody>
      </p:sp>
      <p:sp>
        <p:nvSpPr>
          <p:cNvPr id="4" name="Title 3">
            <a:extLst>
              <a:ext uri="{FF2B5EF4-FFF2-40B4-BE49-F238E27FC236}">
                <a16:creationId xmlns:a16="http://schemas.microsoft.com/office/drawing/2014/main" id="{90B9C856-332F-4401-BA75-40D65EE84BDA}"/>
              </a:ext>
            </a:extLst>
          </p:cNvPr>
          <p:cNvSpPr>
            <a:spLocks noGrp="1"/>
          </p:cNvSpPr>
          <p:nvPr>
            <p:ph type="title"/>
          </p:nvPr>
        </p:nvSpPr>
        <p:spPr/>
        <p:txBody>
          <a:bodyPr/>
          <a:lstStyle/>
          <a:p>
            <a:r>
              <a:rPr lang="en-US" dirty="0"/>
              <a:t>Additional Member Value Activities</a:t>
            </a:r>
          </a:p>
        </p:txBody>
      </p:sp>
      <p:sp>
        <p:nvSpPr>
          <p:cNvPr id="5" name="Slide Number Placeholder 4">
            <a:extLst>
              <a:ext uri="{FF2B5EF4-FFF2-40B4-BE49-F238E27FC236}">
                <a16:creationId xmlns:a16="http://schemas.microsoft.com/office/drawing/2014/main" id="{B349894C-572C-4616-B100-4DABC95A3FEF}"/>
              </a:ext>
            </a:extLst>
          </p:cNvPr>
          <p:cNvSpPr>
            <a:spLocks noGrp="1"/>
          </p:cNvSpPr>
          <p:nvPr>
            <p:ph type="sldNum" sz="quarter" idx="12"/>
          </p:nvPr>
        </p:nvSpPr>
        <p:spPr/>
        <p:txBody>
          <a:bodyPr/>
          <a:lstStyle/>
          <a:p>
            <a:fld id="{FE64FAF0-67D6-8641-82FF-792E6360F5A5}" type="slidenum">
              <a:rPr lang="en-US" smtClean="0"/>
              <a:pPr/>
              <a:t>9</a:t>
            </a:fld>
            <a:endParaRPr lang="en-US" dirty="0"/>
          </a:p>
        </p:txBody>
      </p:sp>
      <p:pic>
        <p:nvPicPr>
          <p:cNvPr id="7" name="Graphic 6" descr="Cycle with people">
            <a:extLst>
              <a:ext uri="{FF2B5EF4-FFF2-40B4-BE49-F238E27FC236}">
                <a16:creationId xmlns:a16="http://schemas.microsoft.com/office/drawing/2014/main" id="{13F03C1C-1D31-46CB-A7B8-B290215A8F8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1676400"/>
            <a:ext cx="3505200" cy="3505200"/>
          </a:xfrm>
          <a:prstGeom prst="rect">
            <a:avLst/>
          </a:prstGeom>
        </p:spPr>
      </p:pic>
    </p:spTree>
    <p:extLst>
      <p:ext uri="{BB962C8B-B14F-4D97-AF65-F5344CB8AC3E}">
        <p14:creationId xmlns:p14="http://schemas.microsoft.com/office/powerpoint/2010/main" val="2691875509"/>
      </p:ext>
    </p:extLst>
  </p:cSld>
  <p:clrMapOvr>
    <a:masterClrMapping/>
  </p:clrMapOvr>
</p:sld>
</file>

<file path=ppt/theme/theme1.xml><?xml version="1.0" encoding="utf-8"?>
<a:theme xmlns:a="http://schemas.openxmlformats.org/drawingml/2006/main" name="Custom Design">
  <a:themeElements>
    <a:clrScheme name="Custom 1">
      <a:dk1>
        <a:srgbClr val="000000"/>
      </a:dk1>
      <a:lt1>
        <a:srgbClr val="FFFFFF"/>
      </a:lt1>
      <a:dk2>
        <a:srgbClr val="000000"/>
      </a:dk2>
      <a:lt2>
        <a:srgbClr val="FFFFFF"/>
      </a:lt2>
      <a:accent1>
        <a:srgbClr val="FFCB05"/>
      </a:accent1>
      <a:accent2>
        <a:srgbClr val="006536"/>
      </a:accent2>
      <a:accent3>
        <a:srgbClr val="40998C"/>
      </a:accent3>
      <a:accent4>
        <a:srgbClr val="0071B9"/>
      </a:accent4>
      <a:accent5>
        <a:srgbClr val="694573"/>
      </a:accent5>
      <a:accent6>
        <a:srgbClr val="7E7F83"/>
      </a:accent6>
      <a:hlink>
        <a:srgbClr val="2998E3"/>
      </a:hlink>
      <a:folHlink>
        <a:srgbClr val="8C8C8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FEEC903E773D9429CDC4EF82449E20A" ma:contentTypeVersion="9" ma:contentTypeDescription="Create a new document." ma:contentTypeScope="" ma:versionID="3c626c72c06d9c609efcb21783ed2d60">
  <xsd:schema xmlns:xsd="http://www.w3.org/2001/XMLSchema" xmlns:xs="http://www.w3.org/2001/XMLSchema" xmlns:p="http://schemas.microsoft.com/office/2006/metadata/properties" xmlns:ns3="cb481787-dc25-4a9d-aed3-8fffafd4bede" xmlns:ns4="7a42d505-0de8-4fd6-bea0-43c2f584ca89" targetNamespace="http://schemas.microsoft.com/office/2006/metadata/properties" ma:root="true" ma:fieldsID="4bc85a3818c526509395b046c91203a8" ns3:_="" ns4:_="">
    <xsd:import namespace="cb481787-dc25-4a9d-aed3-8fffafd4bede"/>
    <xsd:import namespace="7a42d505-0de8-4fd6-bea0-43c2f584ca8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481787-dc25-4a9d-aed3-8fffafd4bed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42d505-0de8-4fd6-bea0-43c2f584ca8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E9B7F18-6621-4276-95B9-A93240F75D0D}">
  <ds:schemaRefs>
    <ds:schemaRef ds:uri="http://schemas.microsoft.com/sharepoint/v3/contenttype/forms"/>
  </ds:schemaRefs>
</ds:datastoreItem>
</file>

<file path=customXml/itemProps2.xml><?xml version="1.0" encoding="utf-8"?>
<ds:datastoreItem xmlns:ds="http://schemas.openxmlformats.org/officeDocument/2006/customXml" ds:itemID="{6941551A-7C51-4EA6-B022-4134AAF388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481787-dc25-4a9d-aed3-8fffafd4bede"/>
    <ds:schemaRef ds:uri="7a42d505-0de8-4fd6-bea0-43c2f584ca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F1A3087-4936-4DEE-ADD9-70796A24C3E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1074</TotalTime>
  <Words>1834</Words>
  <Application>Microsoft Office PowerPoint</Application>
  <PresentationFormat>Widescreen</PresentationFormat>
  <Paragraphs>222</Paragraphs>
  <Slides>16</Slides>
  <Notes>14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Custom Design</vt:lpstr>
      <vt:lpstr>Chapter Operations Management Tool:         2022-2023</vt:lpstr>
      <vt:lpstr>A vibrant community</vt:lpstr>
      <vt:lpstr>Chapter Charter Requirements</vt:lpstr>
      <vt:lpstr>Chapter Operations Management Tool</vt:lpstr>
      <vt:lpstr>Tool Structure</vt:lpstr>
      <vt:lpstr>Reporting Requirements</vt:lpstr>
      <vt:lpstr>Operational Activity Requirements</vt:lpstr>
      <vt:lpstr>Member Value Requirements</vt:lpstr>
      <vt:lpstr>Additional Member Value Activities</vt:lpstr>
      <vt:lpstr>Recognition</vt:lpstr>
      <vt:lpstr>Recognition Points Distribution</vt:lpstr>
      <vt:lpstr>Points By Section</vt:lpstr>
      <vt:lpstr>Tips &amp; Resources</vt:lpstr>
      <vt:lpstr>Make the Most of the Tool</vt:lpstr>
      <vt:lpstr>Resources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Arielle Semmel</cp:lastModifiedBy>
  <cp:revision>88</cp:revision>
  <cp:lastPrinted>2019-07-29T17:38:58Z</cp:lastPrinted>
  <dcterms:created xsi:type="dcterms:W3CDTF">2018-07-30T18:22:11Z</dcterms:created>
  <dcterms:modified xsi:type="dcterms:W3CDTF">2022-09-25T21:05:22Z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0x0101008FEEC903E773D9429CDC4EF82449E20A</vt:lpwstr>
  </property>
</Properties>
</file>