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906D84-0EE7-43CF-BF76-9CAADDED8E64}">
  <a:tblStyle styleId="{06906D84-0EE7-43CF-BF76-9CAADDED8E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9533d4db6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9533d4db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95d7356b3e_2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95d7356b3e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5d7356b3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95d7356b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5d7356b3e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5d7356b3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5b97fa2a5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5b97fa2a5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9533d4db6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9533d4db6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5b97fa2a5b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5b97fa2a5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5b97fa2a5b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5b97fa2a5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5d7356b3e_5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95d7356b3e_5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Contains templates for succession planning resources, recruitment &amp; nomination tools &amp; election management tools. This will assist with the chapter eballot setup process.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95d7356b3e_5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95d7356b3e_5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5b97fa2a5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5b97fa2a5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5b97fa2a5b_0_54: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15b97fa2a5b_0_54: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Welcome. </a:t>
            </a:r>
            <a:r>
              <a:rPr lang="en" sz="1200" b="0" i="0">
                <a:solidFill>
                  <a:schemeClr val="dk1"/>
                </a:solidFill>
                <a:latin typeface="Calibri"/>
                <a:ea typeface="Calibri"/>
                <a:cs typeface="Calibri"/>
                <a:sym typeface="Calibri"/>
              </a:rPr>
              <a:t>This presentation covers how to protect your chapter from spear-phishing attacks.</a:t>
            </a:r>
            <a:endParaRPr/>
          </a:p>
        </p:txBody>
      </p:sp>
      <p:sp>
        <p:nvSpPr>
          <p:cNvPr id="249" name="Google Shape;249;g15b97fa2a5b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95d7356b3e_5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95d7356b3e_5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5b97fa2a5b_0_60: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15b97fa2a5b_0_60: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Today we will describe how a spear-phishing attack works, how to spot these attacks, what you can do to protect your chapter, and what you should do when your chapter is targeted.</a:t>
            </a:r>
            <a:r>
              <a:rPr lang="en" sz="1200" b="0" i="0">
                <a:solidFill>
                  <a:schemeClr val="dk1"/>
                </a:solidFill>
                <a:latin typeface="Calibri"/>
                <a:ea typeface="Calibri"/>
                <a:cs typeface="Calibri"/>
                <a:sym typeface="Calibri"/>
              </a:rPr>
              <a:t>​</a:t>
            </a:r>
            <a:endParaRPr/>
          </a:p>
        </p:txBody>
      </p:sp>
      <p:sp>
        <p:nvSpPr>
          <p:cNvPr id="260" name="Google Shape;260;g15b97fa2a5b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5b97fa2a5b_0_67: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15b97fa2a5b_0_67: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Spear-phishing attacks are targeted email messages that come from a trusted source, likely someone the target knows personally and generally someone in a position of authority. The message content asks for a money transfer to pay a vendor, or may ask for information like account and log in details.</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How it works: Scammers use robots to scan all types of websites across the Internet and pull the information they need for the attack. In the case of ASSP chapters, these robots are scanning your chapter website and pulling the name, position, and email contact of chapter leaders – typically the president and treasurer, though other leaders may receive messages, as well. The scammers then use this information to send their targeted messages. Being spoofed or receiving one of these messages usually does not mean your email has been hacked – it just means your information was pulled from your chapter’s website.</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Spear-phishing attacks and other spam messages are certainly a nuisance that comes with email communication and posting the names and contact information of your chapter leaders on your chapter’s website does impact the spam in your inbox. However, your good work in keeping your website up-to-date with this information is important as you serve ASSP members – it helps your chapter members know who their local leaders are and how to get in touch with you when they want to connect. </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Spam filters can block some scam messages, but spammers are increasingly finding ways around the filters. It is every email user’s responsibility to be vigilant. </a:t>
            </a:r>
            <a:endParaRPr sz="1200" b="0" i="0">
              <a:solidFill>
                <a:schemeClr val="dk1"/>
              </a:solidFill>
              <a:latin typeface="Calibri"/>
              <a:ea typeface="Calibri"/>
              <a:cs typeface="Calibri"/>
              <a:sym typeface="Calibri"/>
            </a:endParaRPr>
          </a:p>
        </p:txBody>
      </p:sp>
      <p:sp>
        <p:nvSpPr>
          <p:cNvPr id="268" name="Google Shape;268;g15b97fa2a5b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5b97fa2a5b_0_75: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15b97fa2a5b_0_75: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Let’s take a look at what you should be watching your inbox for.</a:t>
            </a:r>
            <a:r>
              <a:rPr lang="en" sz="1200" b="0" i="0">
                <a:solidFill>
                  <a:schemeClr val="dk1"/>
                </a:solidFill>
                <a:latin typeface="Calibri"/>
                <a:ea typeface="Calibri"/>
                <a:cs typeface="Calibri"/>
                <a:sym typeface="Calibri"/>
              </a:rPr>
              <a:t>​</a:t>
            </a:r>
            <a:endParaRPr/>
          </a:p>
        </p:txBody>
      </p:sp>
      <p:sp>
        <p:nvSpPr>
          <p:cNvPr id="277" name="Google Shape;277;g15b97fa2a5b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5b97fa2a5b_0_80: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5b97fa2a5b_0_80: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This is an example spear-phishing message based on an actual message received by an ASSP chapter. In this case, a scammer is posing as Arielle Semmel to target Mark Huelskamp.</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There are some clear ways to for Mark to tell that this message did not really come from Arielle and is probably spam.</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endParaRPr/>
          </a:p>
        </p:txBody>
      </p:sp>
      <p:sp>
        <p:nvSpPr>
          <p:cNvPr id="283" name="Google Shape;283;g15b97fa2a5b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5b97fa2a5b_0_87: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15b97fa2a5b_0_87: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First and most obvious, Mark can check the return email address.</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While a spammer can spoof Arielle’s name in the text field of the email, it’s harder to spoof her actual email address. Mark can look at the email address listed – or hit “reply” to show the email address if it does not already appear. Here he can see that this is clearly not Arielle’s email address, even though it’s made to look like it could be if you just glance at it. But a closer look reveals a spelling error (chapters) and an incorrect domain name.</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If Mark still isn’t sure whether or not this is Arielle – maybe he thinks she’s using an alternate email address – he can pick up the phone and give her a call. Or, at the very least, he can send a new message to her at the email address she usually sends email messages from to ask if she’d sent him an email asking for payment.</a:t>
            </a:r>
            <a:r>
              <a:rPr lang="en" sz="1200" b="0" i="0">
                <a:solidFill>
                  <a:schemeClr val="dk1"/>
                </a:solidFill>
                <a:latin typeface="Calibri"/>
                <a:ea typeface="Calibri"/>
                <a:cs typeface="Calibri"/>
                <a:sym typeface="Calibri"/>
              </a:rPr>
              <a:t>​</a:t>
            </a:r>
            <a:endParaRPr/>
          </a:p>
        </p:txBody>
      </p:sp>
      <p:sp>
        <p:nvSpPr>
          <p:cNvPr id="291" name="Google Shape;291;g15b97fa2a5b_0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5b97fa2a5b_0_94: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15b97fa2a5b_0_94: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Mark can also look to see who else is included on this message.</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Mark and Arielle follow a best practice to include other team members that are involved on a particular project on their messages – especially the messages that involve requests for payment or account information. This practice helps them make sure everyone is in the loop and provides transparency to the team about what they are up to.</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Here, Mark can see that no one else from their team is copied on this message. Mark knows that sometimes Arielle gets busy and may miss adding the cc field, but he also knows that it’s unusual for her to do that and so he knows to give her a call to confirm the request before he sets up a payment.</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endParaRPr/>
          </a:p>
        </p:txBody>
      </p:sp>
      <p:sp>
        <p:nvSpPr>
          <p:cNvPr id="299" name="Google Shape;299;g15b97fa2a5b_0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5b97fa2a5b_0_101: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15b97fa2a5b_0_101: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Finally, Mark can take a look at the content of the message.</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Scammers will send vague messages that include few details about their request.</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Mark knows that when Arielle asks him to help with a payment, she typically includes details about who the vendor is, what exact project or event the expense is for, when the expense was approved and by who, and supporting documents like an invoice or check request form. Mark doesn’t see any of that information in this message, so he knows this is a suspicious message.</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endParaRPr/>
          </a:p>
        </p:txBody>
      </p:sp>
      <p:sp>
        <p:nvSpPr>
          <p:cNvPr id="307" name="Google Shape;307;g15b97fa2a5b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5b97fa2a5b_0_108: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15b97fa2a5b_0_108: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Here’s another example based on an actual message chapters have received. This time the spammer posing as Arielle is targeting Geri.</a:t>
            </a:r>
            <a:endParaRPr/>
          </a:p>
          <a:p>
            <a:pPr marL="0" lvl="0" indent="0" algn="l" rtl="0">
              <a:spcBef>
                <a:spcPts val="0"/>
              </a:spcBef>
              <a:spcAft>
                <a:spcPts val="0"/>
              </a:spcAft>
              <a:buNone/>
            </a:pPr>
            <a:endParaRPr/>
          </a:p>
          <a:p>
            <a:pPr marL="0" lvl="0" indent="0" algn="l" rtl="0">
              <a:spcBef>
                <a:spcPts val="0"/>
              </a:spcBef>
              <a:spcAft>
                <a:spcPts val="0"/>
              </a:spcAft>
              <a:buNone/>
            </a:pPr>
            <a:r>
              <a:rPr lang="en"/>
              <a:t>What in this message raises red flags for you?</a:t>
            </a:r>
            <a:endParaRPr/>
          </a:p>
        </p:txBody>
      </p:sp>
      <p:sp>
        <p:nvSpPr>
          <p:cNvPr id="315" name="Google Shape;315;g15b97fa2a5b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5d7356b3e_2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5d7356b3e_2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5b97fa2a5b_0_115: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15b97fa2a5b_0_115: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Once again, we have a vague message that isn’t sent to everyone on the team.</a:t>
            </a:r>
            <a:endParaRPr/>
          </a:p>
          <a:p>
            <a:pPr marL="0" lvl="0" indent="0" algn="l" rtl="0">
              <a:spcBef>
                <a:spcPts val="0"/>
              </a:spcBef>
              <a:spcAft>
                <a:spcPts val="0"/>
              </a:spcAft>
              <a:buNone/>
            </a:pPr>
            <a:endParaRPr/>
          </a:p>
          <a:p>
            <a:pPr marL="0" lvl="0" indent="0" algn="l" rtl="0">
              <a:spcBef>
                <a:spcPts val="0"/>
              </a:spcBef>
              <a:spcAft>
                <a:spcPts val="0"/>
              </a:spcAft>
              <a:buNone/>
            </a:pPr>
            <a:r>
              <a:rPr lang="en"/>
              <a:t>But this scammer has gotten clever – they’ve made it look like the message is coming from Arielle’s actual email address by manipulating the plain text in the from field.</a:t>
            </a:r>
            <a:endParaRPr/>
          </a:p>
        </p:txBody>
      </p:sp>
      <p:sp>
        <p:nvSpPr>
          <p:cNvPr id="323" name="Google Shape;323;g15b97fa2a5b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5b97fa2a5b_0_122: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15b97fa2a5b_0_122: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But Geri knows she can double check the sender’s email by clicking reply. When she does that, she can see that the email did not actually come from Arielle.</a:t>
            </a:r>
            <a:endParaRPr/>
          </a:p>
        </p:txBody>
      </p:sp>
      <p:sp>
        <p:nvSpPr>
          <p:cNvPr id="331" name="Google Shape;331;g15b97fa2a5b_0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5b97fa2a5b_0_129: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15b97fa2a5b_0_129: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Now that we know how to spot a spear-phishing attack, let’s talk about some ways you can protect your chapter.</a:t>
            </a:r>
            <a:r>
              <a:rPr lang="en" sz="1200" b="0" i="0">
                <a:solidFill>
                  <a:schemeClr val="dk1"/>
                </a:solidFill>
                <a:latin typeface="Calibri"/>
                <a:ea typeface="Calibri"/>
                <a:cs typeface="Calibri"/>
                <a:sym typeface="Calibri"/>
              </a:rPr>
              <a:t>​</a:t>
            </a:r>
            <a:endParaRPr/>
          </a:p>
        </p:txBody>
      </p:sp>
      <p:sp>
        <p:nvSpPr>
          <p:cNvPr id="339" name="Google Shape;339;g15b97fa2a5b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5b97fa2a5b_0_134: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15b97fa2a5b_0_134: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If a colleague or friend – or even a business – sends you an email asking for a money transfer, password, or other information;</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Verify the email address matches the one the sender usually uses to contact you.</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You can get extra protection by utilizing role specific email addresses from ASSP. As part of the ASSP web hosting account, each chapter is offered and encouraged to use role specific email addresses for your chapter. </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While the plain text in the from field can be manipulated, actual email addresses cannot be spoofed. With a role specific ASSP chapter email address, you will see @[your chapter’s name].assp.org in the email address when you click reply. Using chapter emails will also protect your personal information and help during the officer transition each year.</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Call or send a separate email to the person to verify if it was really that person who contacted you. The same goes for banks and businesses. Legitimate correspondence won't email you asking for same day payment, passwords, or account numbers. If you think the email might be real, call the person or company and ask. </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45" name="Google Shape;345;g15b97fa2a5b_0_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5b97fa2a5b_0_142: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15b97fa2a5b_0_142: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Finally, you should always verify that any request for payment or information follows the financial management policies and requirements at your chapter, as outlined in the Chapter Accounting Standard Operating Guidelines. The Chapter Accounting Standard Operating Guidelines aim to help chapters ensure that assets are safeguarded; that financial statements align with generally accepted accounting principles; and that finances are managed with responsible stewardship. </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As a chapter leadership team, have a discussion about how you will operationalize these guidelines – particularly as it relates to your email communications.</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There are several practices listed in the guidelines that will help you spot and evade spear-phishing attacks.</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All disbursements of chapter monies must be pre-approved by a quorum of the executive committee. In addition, any contract that will exceed $1,500 over the course of the year must be approved by both your chapter’s executive committee and your regional vice president. This approval must be documented, for example, in meeting minutes. The purpose of the payment – for example, a meeting venue deposit – and the approval of those funds should be referred to in any related check requests. If you receive a request for payment that you don’t ever remember discussing as a team and that does not reference prior approval, you should be suspicious.</a:t>
            </a: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In addition, include relevant team members in funding discussions, whether in-person or by email. While your chapter’s treasurer may take the lead in financial matters, every member of the executive committee has a fiduciary responsibility to manage the chapter’s finances well. Including team members in funding discussions and requests ensures that everyone is participating, that everyone is transparent in their actions, and keeps everyone informed about chapter business. It also helps you question payment or information requests that don’t include key stakeholders, as is usually the case in spear-phishing attacks.</a:t>
            </a:r>
            <a:r>
              <a:rPr lang="en" sz="1200" b="0" i="0">
                <a:solidFill>
                  <a:schemeClr val="dk1"/>
                </a:solidFill>
                <a:latin typeface="Calibri"/>
                <a:ea typeface="Calibri"/>
                <a:cs typeface="Calibri"/>
                <a:sym typeface="Calibri"/>
              </a:rPr>
              <a:t>​</a:t>
            </a:r>
            <a:endParaRPr/>
          </a:p>
        </p:txBody>
      </p:sp>
      <p:sp>
        <p:nvSpPr>
          <p:cNvPr id="354" name="Google Shape;354;g15b97fa2a5b_0_1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5b97fa2a5b_0_150: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15b97fa2a5b_0_150: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Now that you know what you look for and how you can protect your chapter, let’s talk about what to do with spear-phishing attacks.</a:t>
            </a:r>
            <a:r>
              <a:rPr lang="en" sz="1200" b="0" i="0">
                <a:solidFill>
                  <a:schemeClr val="dk1"/>
                </a:solidFill>
                <a:latin typeface="Calibri"/>
                <a:ea typeface="Calibri"/>
                <a:cs typeface="Calibri"/>
                <a:sym typeface="Calibri"/>
              </a:rPr>
              <a:t>​</a:t>
            </a:r>
            <a:endParaRPr/>
          </a:p>
        </p:txBody>
      </p:sp>
      <p:sp>
        <p:nvSpPr>
          <p:cNvPr id="363" name="Google Shape;363;g15b97fa2a5b_0_1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5b97fa2a5b_0_155: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15b97fa2a5b_0_155: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If you do receive a spear-phishing email, your best course of action, as with all spam messages, is to ignore and delete the email. You can also report the email address to the email service provider so they can take the appropriate action following their usage protocols. Do not respond to the message – either to ask them to stop sending the messages or to try to trick them into giving away their true identity. This confirms for the scammers that they have a live person on the other end and will likely result in them increasing their efforts – not just at your chapter, but at ALL ASSP chapters and regions.</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If you find that your chapter has been tricked by the scam and sent payment:</a:t>
            </a:r>
            <a:r>
              <a:rPr lang="en" sz="1200" b="0" i="0">
                <a:solidFill>
                  <a:schemeClr val="dk1"/>
                </a:solidFill>
                <a:latin typeface="Calibri"/>
                <a:ea typeface="Calibri"/>
                <a:cs typeface="Calibri"/>
                <a:sym typeface="Calibri"/>
              </a:rPr>
              <a:t>​</a:t>
            </a:r>
            <a:endParaRPr/>
          </a:p>
          <a:p>
            <a:pPr marL="171450" lvl="0" indent="-171450" algn="l" rtl="0">
              <a:spcBef>
                <a:spcPts val="0"/>
              </a:spcBef>
              <a:spcAft>
                <a:spcPts val="0"/>
              </a:spcAft>
              <a:buClr>
                <a:schemeClr val="dk1"/>
              </a:buClr>
              <a:buSzPts val="1200"/>
              <a:buFont typeface="Arial"/>
              <a:buChar char="•"/>
            </a:pPr>
            <a:r>
              <a:rPr lang="en" sz="1200" b="0" i="0" u="none" strike="noStrike">
                <a:solidFill>
                  <a:schemeClr val="dk1"/>
                </a:solidFill>
                <a:latin typeface="Calibri"/>
                <a:ea typeface="Calibri"/>
                <a:cs typeface="Calibri"/>
                <a:sym typeface="Calibri"/>
              </a:rPr>
              <a:t>Inform your leadership team. This will help them keep an eye out for similar messages – they should expect to see an increase. It will also help kick start the conversation about how your chapter wants to review its procedures and policies to prevent falling victim to any future attacks.</a:t>
            </a:r>
            <a:r>
              <a:rPr lang="en" sz="1200" b="0" i="0">
                <a:solidFill>
                  <a:schemeClr val="dk1"/>
                </a:solidFill>
                <a:latin typeface="Calibri"/>
                <a:ea typeface="Calibri"/>
                <a:cs typeface="Calibri"/>
                <a:sym typeface="Calibri"/>
              </a:rPr>
              <a:t>​</a:t>
            </a:r>
            <a:endParaRPr/>
          </a:p>
          <a:p>
            <a:pPr marL="171450" lvl="0" indent="-171450" algn="l" rtl="0">
              <a:spcBef>
                <a:spcPts val="0"/>
              </a:spcBef>
              <a:spcAft>
                <a:spcPts val="0"/>
              </a:spcAft>
              <a:buClr>
                <a:schemeClr val="dk1"/>
              </a:buClr>
              <a:buSzPts val="1200"/>
              <a:buFont typeface="Arial"/>
              <a:buChar char="•"/>
            </a:pPr>
            <a:r>
              <a:rPr lang="en" sz="1200" b="0" i="0" u="none" strike="noStrike">
                <a:solidFill>
                  <a:schemeClr val="dk1"/>
                </a:solidFill>
                <a:latin typeface="Calibri"/>
                <a:ea typeface="Calibri"/>
                <a:cs typeface="Calibri"/>
                <a:sym typeface="Calibri"/>
              </a:rPr>
              <a:t>Report the fraud to the authorities. While it is rare for authorities to be able to recover funds lost through email scams, it is helpful to have a police report on file for future financial audits.</a:t>
            </a:r>
            <a:r>
              <a:rPr lang="en" sz="1200" b="0" i="0">
                <a:solidFill>
                  <a:schemeClr val="dk1"/>
                </a:solidFill>
                <a:latin typeface="Calibri"/>
                <a:ea typeface="Calibri"/>
                <a:cs typeface="Calibri"/>
                <a:sym typeface="Calibri"/>
              </a:rPr>
              <a:t>​</a:t>
            </a:r>
            <a:endParaRPr/>
          </a:p>
          <a:p>
            <a:pPr marL="171450" lvl="0" indent="-171450" algn="l" rtl="0">
              <a:spcBef>
                <a:spcPts val="0"/>
              </a:spcBef>
              <a:spcAft>
                <a:spcPts val="0"/>
              </a:spcAft>
              <a:buClr>
                <a:schemeClr val="dk1"/>
              </a:buClr>
              <a:buSzPts val="1200"/>
              <a:buFont typeface="Arial"/>
              <a:buChar char="•"/>
            </a:pPr>
            <a:r>
              <a:rPr lang="en" sz="1200" b="0" i="0" u="none" strike="noStrike">
                <a:solidFill>
                  <a:schemeClr val="dk1"/>
                </a:solidFill>
                <a:latin typeface="Calibri"/>
                <a:ea typeface="Calibri"/>
                <a:cs typeface="Calibri"/>
                <a:sym typeface="Calibri"/>
              </a:rPr>
              <a:t>You may also want to report the incident to your financial institution, which can help you if the scammers try to access your account.</a:t>
            </a:r>
            <a:r>
              <a:rPr lang="en" sz="1200" b="0" i="0">
                <a:solidFill>
                  <a:schemeClr val="dk1"/>
                </a:solidFill>
                <a:latin typeface="Calibri"/>
                <a:ea typeface="Calibri"/>
                <a:cs typeface="Calibri"/>
                <a:sym typeface="Calibri"/>
              </a:rPr>
              <a:t>​</a:t>
            </a:r>
            <a:endParaRPr/>
          </a:p>
          <a:p>
            <a:pPr marL="171450" lvl="0" indent="-171450" algn="l" rtl="0">
              <a:spcBef>
                <a:spcPts val="0"/>
              </a:spcBef>
              <a:spcAft>
                <a:spcPts val="0"/>
              </a:spcAft>
              <a:buClr>
                <a:schemeClr val="dk1"/>
              </a:buClr>
              <a:buSzPts val="1200"/>
              <a:buFont typeface="Arial"/>
              <a:buChar char="•"/>
            </a:pPr>
            <a:r>
              <a:rPr lang="en" sz="1200" b="0" i="0" u="none" strike="noStrike">
                <a:solidFill>
                  <a:schemeClr val="dk1"/>
                </a:solidFill>
                <a:latin typeface="Calibri"/>
                <a:ea typeface="Calibri"/>
                <a:cs typeface="Calibri"/>
                <a:sym typeface="Calibri"/>
              </a:rPr>
              <a:t>You should also report the incident to your Area Director, Regional Vice President, and ASSP Chapter Services to help you look at ways to protect your chapter in the future. In addition, once a scammer is successful at one ASSP site, they will likely target more – sharing your experience enables ASSP to warn other chapters to be on the look-out for an increase in these messages and to take extra precautions. </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69" name="Google Shape;369;g15b97fa2a5b_0_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5e24fc74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5e24fc74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5b97fa2a5b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5b97fa2a5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93e590ccbe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93e590ccbe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3e590ccbe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93e590ccb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5b97fa2a5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5b97fa2a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5d7356b3e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95d7356b3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5d7356b3e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5d7356b3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95d7356b3e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95d7356b3e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254452" y="-178714"/>
            <a:ext cx="3429001" cy="1371601"/>
          </a:xfrm>
          <a:prstGeom prst="rect">
            <a:avLst/>
          </a:prstGeom>
          <a:noFill/>
          <a:ln>
            <a:noFill/>
          </a:ln>
        </p:spPr>
      </p:pic>
      <p:sp>
        <p:nvSpPr>
          <p:cNvPr id="11" name="Google Shape;11;p2"/>
          <p:cNvSpPr/>
          <p:nvPr/>
        </p:nvSpPr>
        <p:spPr>
          <a:xfrm>
            <a:off x="0" y="998621"/>
            <a:ext cx="9144000" cy="4144800"/>
          </a:xfrm>
          <a:prstGeom prst="rect">
            <a:avLst/>
          </a:prstGeom>
          <a:solidFill>
            <a:srgbClr val="0064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 name="Google Shape;12;p2"/>
          <p:cNvSpPr txBox="1">
            <a:spLocks noGrp="1"/>
          </p:cNvSpPr>
          <p:nvPr>
            <p:ph type="title"/>
          </p:nvPr>
        </p:nvSpPr>
        <p:spPr>
          <a:xfrm>
            <a:off x="1257300" y="1401340"/>
            <a:ext cx="7123200" cy="13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4500"/>
              <a:buFont typeface="Arial"/>
              <a:buNone/>
              <a:defRPr sz="45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 name="Google Shape;13;p2"/>
          <p:cNvSpPr txBox="1">
            <a:spLocks noGrp="1"/>
          </p:cNvSpPr>
          <p:nvPr>
            <p:ph type="body" idx="1"/>
          </p:nvPr>
        </p:nvSpPr>
        <p:spPr>
          <a:xfrm>
            <a:off x="1257299" y="3071060"/>
            <a:ext cx="7123200" cy="1619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lt1"/>
              </a:buClr>
              <a:buSzPts val="2100"/>
              <a:buNone/>
              <a:defRPr>
                <a:solidFill>
                  <a:schemeClr val="lt1"/>
                </a:solidFill>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4" name="Google Shape;14;p2"/>
          <p:cNvPicPr preferRelativeResize="0"/>
          <p:nvPr/>
        </p:nvPicPr>
        <p:blipFill rotWithShape="1">
          <a:blip r:embed="rId3">
            <a:alphaModFix/>
          </a:blip>
          <a:srcRect/>
          <a:stretch/>
        </p:blipFill>
        <p:spPr>
          <a:xfrm>
            <a:off x="763438" y="998621"/>
            <a:ext cx="148549" cy="414487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71"/>
        <p:cNvGrpSpPr/>
        <p:nvPr/>
      </p:nvGrpSpPr>
      <p:grpSpPr>
        <a:xfrm>
          <a:off x="0" y="0"/>
          <a:ext cx="0" cy="0"/>
          <a:chOff x="0" y="0"/>
          <a:chExt cx="0" cy="0"/>
        </a:xfrm>
      </p:grpSpPr>
      <p:pic>
        <p:nvPicPr>
          <p:cNvPr id="72" name="Google Shape;72;p11"/>
          <p:cNvPicPr preferRelativeResize="0"/>
          <p:nvPr/>
        </p:nvPicPr>
        <p:blipFill rotWithShape="1">
          <a:blip r:embed="rId2">
            <a:alphaModFix/>
          </a:blip>
          <a:srcRect/>
          <a:stretch/>
        </p:blipFill>
        <p:spPr>
          <a:xfrm>
            <a:off x="254452" y="1140959"/>
            <a:ext cx="8632437" cy="2861583"/>
          </a:xfrm>
          <a:prstGeom prst="rect">
            <a:avLst/>
          </a:prstGeom>
          <a:noFill/>
          <a:ln>
            <a:noFill/>
          </a:ln>
        </p:spPr>
      </p:pic>
      <p:pic>
        <p:nvPicPr>
          <p:cNvPr id="73" name="Google Shape;73;p11"/>
          <p:cNvPicPr preferRelativeResize="0"/>
          <p:nvPr/>
        </p:nvPicPr>
        <p:blipFill rotWithShape="1">
          <a:blip r:embed="rId3">
            <a:alphaModFix/>
          </a:blip>
          <a:srcRect/>
          <a:stretch/>
        </p:blipFill>
        <p:spPr>
          <a:xfrm>
            <a:off x="254452" y="0"/>
            <a:ext cx="3428999" cy="1371600"/>
          </a:xfrm>
          <a:prstGeom prst="rect">
            <a:avLst/>
          </a:prstGeom>
          <a:noFill/>
          <a:ln>
            <a:noFill/>
          </a:ln>
        </p:spPr>
      </p:pic>
      <p:sp>
        <p:nvSpPr>
          <p:cNvPr id="74" name="Google Shape;74;p11"/>
          <p:cNvSpPr txBox="1"/>
          <p:nvPr/>
        </p:nvSpPr>
        <p:spPr>
          <a:xfrm>
            <a:off x="624567" y="4088266"/>
            <a:ext cx="7580400" cy="33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700" b="0" i="0" u="none" strike="noStrike" cap="none">
                <a:solidFill>
                  <a:srgbClr val="006435"/>
                </a:solidFill>
                <a:latin typeface="Arial"/>
                <a:ea typeface="Arial"/>
                <a:cs typeface="Arial"/>
                <a:sym typeface="Arial"/>
              </a:rPr>
              <a:t>October 10 – 12, 2019 </a:t>
            </a:r>
            <a:r>
              <a:rPr lang="en" sz="1700" b="0" i="0" u="none" strike="noStrike" cap="none">
                <a:solidFill>
                  <a:srgbClr val="FFCB03"/>
                </a:solidFill>
                <a:latin typeface="Arial"/>
                <a:ea typeface="Arial"/>
                <a:cs typeface="Arial"/>
                <a:sym typeface="Arial"/>
              </a:rPr>
              <a:t>|</a:t>
            </a:r>
            <a:r>
              <a:rPr lang="en" sz="1700" b="0" i="0" u="none" strike="noStrike" cap="none">
                <a:solidFill>
                  <a:schemeClr val="dk1"/>
                </a:solidFill>
                <a:latin typeface="Arial"/>
                <a:ea typeface="Arial"/>
                <a:cs typeface="Arial"/>
                <a:sym typeface="Arial"/>
              </a:rPr>
              <a:t> </a:t>
            </a:r>
            <a:r>
              <a:rPr lang="en" sz="1700" b="0" i="0" u="none" strike="noStrike" cap="none">
                <a:solidFill>
                  <a:srgbClr val="006435"/>
                </a:solidFill>
                <a:latin typeface="Arial"/>
                <a:ea typeface="Arial"/>
                <a:cs typeface="Arial"/>
                <a:sym typeface="Arial"/>
              </a:rPr>
              <a:t>Hyatt Rosemont, Rosemont, IL </a:t>
            </a:r>
            <a:r>
              <a:rPr lang="en" sz="1700" b="0" i="0" u="none" strike="noStrike" cap="none">
                <a:solidFill>
                  <a:srgbClr val="FFCB03"/>
                </a:solidFill>
                <a:latin typeface="Arial"/>
                <a:ea typeface="Arial"/>
                <a:cs typeface="Arial"/>
                <a:sym typeface="Arial"/>
              </a:rPr>
              <a:t>| </a:t>
            </a:r>
            <a:r>
              <a:rPr lang="en" sz="1700" b="1" i="0" u="none" strike="noStrike" cap="none">
                <a:solidFill>
                  <a:srgbClr val="006435"/>
                </a:solidFill>
                <a:latin typeface="Arial"/>
                <a:ea typeface="Arial"/>
                <a:cs typeface="Arial"/>
                <a:sym typeface="Arial"/>
              </a:rPr>
              <a:t>#ASSPLeadership</a:t>
            </a:r>
            <a:endParaRPr sz="1700" b="1">
              <a:solidFill>
                <a:srgbClr val="006435"/>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
        <p:cNvGrpSpPr/>
        <p:nvPr/>
      </p:nvGrpSpPr>
      <p:grpSpPr>
        <a:xfrm>
          <a:off x="0" y="0"/>
          <a:ext cx="0" cy="0"/>
          <a:chOff x="0" y="0"/>
          <a:chExt cx="0" cy="0"/>
        </a:xfrm>
      </p:grpSpPr>
      <p:cxnSp>
        <p:nvCxnSpPr>
          <p:cNvPr id="76" name="Google Shape;76;p1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77" name="Google Shape;77;p1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78" name="Google Shape;78;p12"/>
          <p:cNvGrpSpPr/>
          <p:nvPr/>
        </p:nvGrpSpPr>
        <p:grpSpPr>
          <a:xfrm>
            <a:off x="1004144" y="1022025"/>
            <a:ext cx="7136668" cy="152400"/>
            <a:chOff x="1346429" y="1011300"/>
            <a:chExt cx="6452100" cy="152400"/>
          </a:xfrm>
        </p:grpSpPr>
        <p:cxnSp>
          <p:nvCxnSpPr>
            <p:cNvPr id="79" name="Google Shape;79;p1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80" name="Google Shape;80;p1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81" name="Google Shape;81;p12"/>
          <p:cNvGrpSpPr/>
          <p:nvPr/>
        </p:nvGrpSpPr>
        <p:grpSpPr>
          <a:xfrm>
            <a:off x="1004151" y="3969100"/>
            <a:ext cx="7136668" cy="152400"/>
            <a:chOff x="1346435" y="3969088"/>
            <a:chExt cx="6452100" cy="152400"/>
          </a:xfrm>
        </p:grpSpPr>
        <p:cxnSp>
          <p:nvCxnSpPr>
            <p:cNvPr id="82" name="Google Shape;82;p1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83" name="Google Shape;83;p1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84" name="Google Shape;84;p12"/>
          <p:cNvSpPr txBox="1">
            <a:spLocks noGrp="1"/>
          </p:cNvSpPr>
          <p:nvPr>
            <p:ph type="ctrTitle"/>
          </p:nvPr>
        </p:nvSpPr>
        <p:spPr>
          <a:xfrm>
            <a:off x="1004150" y="1751764"/>
            <a:ext cx="7136700" cy="10224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85" name="Google Shape;85;p12"/>
          <p:cNvSpPr txBox="1">
            <a:spLocks noGrp="1"/>
          </p:cNvSpPr>
          <p:nvPr>
            <p:ph type="subTitle" idx="1"/>
          </p:nvPr>
        </p:nvSpPr>
        <p:spPr>
          <a:xfrm>
            <a:off x="2137225" y="2850039"/>
            <a:ext cx="4870500" cy="792600"/>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SzPts val="2400"/>
              <a:buNone/>
              <a:defRPr sz="2400"/>
            </a:lvl1pPr>
            <a:lvl2pPr lvl="1" algn="ctr" rtl="0">
              <a:lnSpc>
                <a:spcPct val="100000"/>
              </a:lnSpc>
              <a:spcBef>
                <a:spcPts val="400"/>
              </a:spcBef>
              <a:spcAft>
                <a:spcPts val="0"/>
              </a:spcAft>
              <a:buSzPts val="2400"/>
              <a:buNone/>
              <a:defRPr sz="2400"/>
            </a:lvl2pPr>
            <a:lvl3pPr lvl="2" algn="ctr" rtl="0">
              <a:lnSpc>
                <a:spcPct val="100000"/>
              </a:lnSpc>
              <a:spcBef>
                <a:spcPts val="400"/>
              </a:spcBef>
              <a:spcAft>
                <a:spcPts val="0"/>
              </a:spcAft>
              <a:buSzPts val="2400"/>
              <a:buNone/>
              <a:defRPr sz="2400"/>
            </a:lvl3pPr>
            <a:lvl4pPr lvl="3" algn="ctr" rtl="0">
              <a:lnSpc>
                <a:spcPct val="100000"/>
              </a:lnSpc>
              <a:spcBef>
                <a:spcPts val="400"/>
              </a:spcBef>
              <a:spcAft>
                <a:spcPts val="0"/>
              </a:spcAft>
              <a:buSzPts val="2400"/>
              <a:buNone/>
              <a:defRPr sz="2400"/>
            </a:lvl4pPr>
            <a:lvl5pPr lvl="4" algn="ctr" rtl="0">
              <a:lnSpc>
                <a:spcPct val="100000"/>
              </a:lnSpc>
              <a:spcBef>
                <a:spcPts val="400"/>
              </a:spcBef>
              <a:spcAft>
                <a:spcPts val="0"/>
              </a:spcAft>
              <a:buSzPts val="2400"/>
              <a:buNone/>
              <a:defRPr sz="2400"/>
            </a:lvl5pPr>
            <a:lvl6pPr lvl="5" algn="ctr" rtl="0">
              <a:lnSpc>
                <a:spcPct val="100000"/>
              </a:lnSpc>
              <a:spcBef>
                <a:spcPts val="400"/>
              </a:spcBef>
              <a:spcAft>
                <a:spcPts val="0"/>
              </a:spcAft>
              <a:buSzPts val="2400"/>
              <a:buNone/>
              <a:defRPr sz="2400"/>
            </a:lvl6pPr>
            <a:lvl7pPr lvl="6" algn="ctr" rtl="0">
              <a:lnSpc>
                <a:spcPct val="100000"/>
              </a:lnSpc>
              <a:spcBef>
                <a:spcPts val="400"/>
              </a:spcBef>
              <a:spcAft>
                <a:spcPts val="0"/>
              </a:spcAft>
              <a:buSzPts val="2400"/>
              <a:buNone/>
              <a:defRPr sz="2400"/>
            </a:lvl7pPr>
            <a:lvl8pPr lvl="7" algn="ctr" rtl="0">
              <a:lnSpc>
                <a:spcPct val="100000"/>
              </a:lnSpc>
              <a:spcBef>
                <a:spcPts val="400"/>
              </a:spcBef>
              <a:spcAft>
                <a:spcPts val="0"/>
              </a:spcAft>
              <a:buSzPts val="2400"/>
              <a:buNone/>
              <a:defRPr sz="2400"/>
            </a:lvl8pPr>
            <a:lvl9pPr lvl="8" algn="ctr" rtl="0">
              <a:lnSpc>
                <a:spcPct val="100000"/>
              </a:lnSpc>
              <a:spcBef>
                <a:spcPts val="400"/>
              </a:spcBef>
              <a:spcAft>
                <a:spcPts val="0"/>
              </a:spcAft>
              <a:buSzPts val="2400"/>
              <a:buNone/>
              <a:defRPr sz="2400"/>
            </a:lvl9pPr>
          </a:lstStyle>
          <a:p>
            <a:endParaRPr/>
          </a:p>
        </p:txBody>
      </p:sp>
      <p:sp>
        <p:nvSpPr>
          <p:cNvPr id="86" name="Google Shape;86;p1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7"/>
        <p:cNvGrpSpPr/>
        <p:nvPr/>
      </p:nvGrpSpPr>
      <p:grpSpPr>
        <a:xfrm>
          <a:off x="0" y="0"/>
          <a:ext cx="0" cy="0"/>
          <a:chOff x="0" y="0"/>
          <a:chExt cx="0" cy="0"/>
        </a:xfrm>
      </p:grpSpPr>
      <p:sp>
        <p:nvSpPr>
          <p:cNvPr id="88" name="Google Shape;88;p13"/>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txBox="1">
            <a:spLocks noGrp="1"/>
          </p:cNvSpPr>
          <p:nvPr>
            <p:ph type="title"/>
          </p:nvPr>
        </p:nvSpPr>
        <p:spPr>
          <a:xfrm>
            <a:off x="311700" y="445025"/>
            <a:ext cx="8520600" cy="7074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 name="Google Shape;90;p13"/>
          <p:cNvSpPr txBox="1">
            <a:spLocks noGrp="1"/>
          </p:cNvSpPr>
          <p:nvPr>
            <p:ph type="body" idx="1"/>
          </p:nvPr>
        </p:nvSpPr>
        <p:spPr>
          <a:xfrm>
            <a:off x="311700" y="1266325"/>
            <a:ext cx="8520600" cy="33027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91" name="Google Shape;91;p1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5_Title and Content 1">
  <p:cSld name="5_Title and Content_1">
    <p:spTree>
      <p:nvGrpSpPr>
        <p:cNvPr id="1" name="Shape 92"/>
        <p:cNvGrpSpPr/>
        <p:nvPr/>
      </p:nvGrpSpPr>
      <p:grpSpPr>
        <a:xfrm>
          <a:off x="0" y="0"/>
          <a:ext cx="0" cy="0"/>
          <a:chOff x="0" y="0"/>
          <a:chExt cx="0" cy="0"/>
        </a:xfrm>
      </p:grpSpPr>
      <p:sp>
        <p:nvSpPr>
          <p:cNvPr id="93" name="Google Shape;93;p14"/>
          <p:cNvSpPr>
            <a:spLocks noGrp="1"/>
          </p:cNvSpPr>
          <p:nvPr>
            <p:ph type="pic" idx="2"/>
          </p:nvPr>
        </p:nvSpPr>
        <p:spPr>
          <a:xfrm>
            <a:off x="0" y="0"/>
            <a:ext cx="5388300" cy="5143500"/>
          </a:xfrm>
          <a:prstGeom prst="rect">
            <a:avLst/>
          </a:prstGeom>
          <a:noFill/>
          <a:ln>
            <a:noFill/>
          </a:ln>
        </p:spPr>
      </p:sp>
      <p:sp>
        <p:nvSpPr>
          <p:cNvPr id="94" name="Google Shape;94;p14"/>
          <p:cNvSpPr/>
          <p:nvPr/>
        </p:nvSpPr>
        <p:spPr>
          <a:xfrm>
            <a:off x="5388314" y="0"/>
            <a:ext cx="143700" cy="5143500"/>
          </a:xfrm>
          <a:prstGeom prst="rect">
            <a:avLst/>
          </a:prstGeom>
          <a:solidFill>
            <a:srgbClr val="0064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 name="Google Shape;95;p14"/>
          <p:cNvSpPr/>
          <p:nvPr/>
        </p:nvSpPr>
        <p:spPr>
          <a:xfrm>
            <a:off x="5508106" y="0"/>
            <a:ext cx="1194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 name="Google Shape;96;p14"/>
          <p:cNvSpPr txBox="1">
            <a:spLocks noGrp="1"/>
          </p:cNvSpPr>
          <p:nvPr>
            <p:ph type="body" idx="1"/>
          </p:nvPr>
        </p:nvSpPr>
        <p:spPr>
          <a:xfrm>
            <a:off x="5997940" y="1452281"/>
            <a:ext cx="2581800" cy="28239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rgbClr val="006435"/>
              </a:buClr>
              <a:buSzPts val="2100"/>
              <a:buFont typeface="Noto Sans Symbols"/>
              <a:buChar char="▪"/>
              <a:defRPr>
                <a:latin typeface="Arial"/>
                <a:ea typeface="Arial"/>
                <a:cs typeface="Arial"/>
                <a:sym typeface="Arial"/>
              </a:defRPr>
            </a:lvl1pPr>
            <a:lvl2pPr marL="914400" lvl="1" indent="-342900" algn="l" rtl="0">
              <a:lnSpc>
                <a:spcPct val="90000"/>
              </a:lnSpc>
              <a:spcBef>
                <a:spcPts val="400"/>
              </a:spcBef>
              <a:spcAft>
                <a:spcPts val="0"/>
              </a:spcAft>
              <a:buClr>
                <a:srgbClr val="FFCB03"/>
              </a:buClr>
              <a:buSzPts val="1800"/>
              <a:buFont typeface="Noto Sans Symbols"/>
              <a:buChar char="▪"/>
              <a:defRPr>
                <a:latin typeface="Arial"/>
                <a:ea typeface="Arial"/>
                <a:cs typeface="Arial"/>
                <a:sym typeface="Arial"/>
              </a:defRPr>
            </a:lvl2pPr>
            <a:lvl3pPr marL="1371600" lvl="2" indent="-323850" algn="l" rtl="0">
              <a:lnSpc>
                <a:spcPct val="90000"/>
              </a:lnSpc>
              <a:spcBef>
                <a:spcPts val="400"/>
              </a:spcBef>
              <a:spcAft>
                <a:spcPts val="0"/>
              </a:spcAft>
              <a:buClr>
                <a:srgbClr val="FFCB03"/>
              </a:buClr>
              <a:buSzPts val="1500"/>
              <a:buFont typeface="Noto Sans Symbols"/>
              <a:buChar char="▪"/>
              <a:defRPr>
                <a:latin typeface="Arial"/>
                <a:ea typeface="Arial"/>
                <a:cs typeface="Arial"/>
                <a:sym typeface="Arial"/>
              </a:defRPr>
            </a:lvl3pPr>
            <a:lvl4pPr marL="1828800" lvl="3" indent="-317500" algn="l" rtl="0">
              <a:lnSpc>
                <a:spcPct val="90000"/>
              </a:lnSpc>
              <a:spcBef>
                <a:spcPts val="400"/>
              </a:spcBef>
              <a:spcAft>
                <a:spcPts val="0"/>
              </a:spcAft>
              <a:buClr>
                <a:srgbClr val="FFCB03"/>
              </a:buClr>
              <a:buSzPts val="1400"/>
              <a:buFont typeface="Noto Sans Symbols"/>
              <a:buChar char="▪"/>
              <a:defRPr>
                <a:latin typeface="Arial"/>
                <a:ea typeface="Arial"/>
                <a:cs typeface="Arial"/>
                <a:sym typeface="Arial"/>
              </a:defRPr>
            </a:lvl4pPr>
            <a:lvl5pPr marL="2286000" lvl="4" indent="-317500" algn="l" rtl="0">
              <a:lnSpc>
                <a:spcPct val="90000"/>
              </a:lnSpc>
              <a:spcBef>
                <a:spcPts val="400"/>
              </a:spcBef>
              <a:spcAft>
                <a:spcPts val="0"/>
              </a:spcAft>
              <a:buClr>
                <a:srgbClr val="FFCB03"/>
              </a:buClr>
              <a:buSzPts val="1400"/>
              <a:buChar char="•"/>
              <a:defRPr>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7" name="Google Shape;97;p14"/>
          <p:cNvSpPr txBox="1">
            <a:spLocks noGrp="1"/>
          </p:cNvSpPr>
          <p:nvPr>
            <p:ph type="title"/>
          </p:nvPr>
        </p:nvSpPr>
        <p:spPr>
          <a:xfrm>
            <a:off x="5997939" y="298880"/>
            <a:ext cx="25818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6435"/>
              </a:buClr>
              <a:buSzPts val="3300"/>
              <a:buFont typeface="Arial"/>
              <a:buNone/>
              <a:defRPr>
                <a:solidFill>
                  <a:srgbClr val="006435"/>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 name="Google Shape;98;p14"/>
          <p:cNvSpPr txBox="1">
            <a:spLocks noGrp="1"/>
          </p:cNvSpPr>
          <p:nvPr>
            <p:ph type="sldNum" idx="12"/>
          </p:nvPr>
        </p:nvSpPr>
        <p:spPr>
          <a:xfrm>
            <a:off x="5997939" y="4638886"/>
            <a:ext cx="3762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900" b="0" i="0" u="none" strike="noStrike" cap="none">
                <a:solidFill>
                  <a:srgbClr val="888888"/>
                </a:solidFill>
                <a:latin typeface="Arial"/>
                <a:ea typeface="Arial"/>
                <a:cs typeface="Arial"/>
                <a:sym typeface="Arial"/>
              </a:defRPr>
            </a:lvl1pPr>
            <a:lvl2pPr marL="0" lvl="1" indent="0" algn="l" rtl="0">
              <a:spcBef>
                <a:spcPts val="0"/>
              </a:spcBef>
              <a:buNone/>
              <a:defRPr sz="900" b="0" i="0" u="none" strike="noStrike" cap="none">
                <a:solidFill>
                  <a:srgbClr val="888888"/>
                </a:solidFill>
                <a:latin typeface="Arial"/>
                <a:ea typeface="Arial"/>
                <a:cs typeface="Arial"/>
                <a:sym typeface="Arial"/>
              </a:defRPr>
            </a:lvl2pPr>
            <a:lvl3pPr marL="0" lvl="2" indent="0" algn="l" rtl="0">
              <a:spcBef>
                <a:spcPts val="0"/>
              </a:spcBef>
              <a:buNone/>
              <a:defRPr sz="900" b="0" i="0" u="none" strike="noStrike" cap="none">
                <a:solidFill>
                  <a:srgbClr val="888888"/>
                </a:solidFill>
                <a:latin typeface="Arial"/>
                <a:ea typeface="Arial"/>
                <a:cs typeface="Arial"/>
                <a:sym typeface="Arial"/>
              </a:defRPr>
            </a:lvl3pPr>
            <a:lvl4pPr marL="0" lvl="3" indent="0" algn="l" rtl="0">
              <a:spcBef>
                <a:spcPts val="0"/>
              </a:spcBef>
              <a:buNone/>
              <a:defRPr sz="900" b="0" i="0" u="none" strike="noStrike" cap="none">
                <a:solidFill>
                  <a:srgbClr val="888888"/>
                </a:solidFill>
                <a:latin typeface="Arial"/>
                <a:ea typeface="Arial"/>
                <a:cs typeface="Arial"/>
                <a:sym typeface="Arial"/>
              </a:defRPr>
            </a:lvl4pPr>
            <a:lvl5pPr marL="0" lvl="4" indent="0" algn="l" rtl="0">
              <a:spcBef>
                <a:spcPts val="0"/>
              </a:spcBef>
              <a:buNone/>
              <a:defRPr sz="900" b="0" i="0" u="none" strike="noStrike" cap="none">
                <a:solidFill>
                  <a:srgbClr val="888888"/>
                </a:solidFill>
                <a:latin typeface="Arial"/>
                <a:ea typeface="Arial"/>
                <a:cs typeface="Arial"/>
                <a:sym typeface="Arial"/>
              </a:defRPr>
            </a:lvl5pPr>
            <a:lvl6pPr marL="0" lvl="5" indent="0" algn="l" rtl="0">
              <a:spcBef>
                <a:spcPts val="0"/>
              </a:spcBef>
              <a:buNone/>
              <a:defRPr sz="900" b="0" i="0" u="none" strike="noStrike" cap="none">
                <a:solidFill>
                  <a:srgbClr val="888888"/>
                </a:solidFill>
                <a:latin typeface="Arial"/>
                <a:ea typeface="Arial"/>
                <a:cs typeface="Arial"/>
                <a:sym typeface="Arial"/>
              </a:defRPr>
            </a:lvl6pPr>
            <a:lvl7pPr marL="0" lvl="6" indent="0" algn="l" rtl="0">
              <a:spcBef>
                <a:spcPts val="0"/>
              </a:spcBef>
              <a:buNone/>
              <a:defRPr sz="900" b="0" i="0" u="none" strike="noStrike" cap="none">
                <a:solidFill>
                  <a:srgbClr val="888888"/>
                </a:solidFill>
                <a:latin typeface="Arial"/>
                <a:ea typeface="Arial"/>
                <a:cs typeface="Arial"/>
                <a:sym typeface="Arial"/>
              </a:defRPr>
            </a:lvl7pPr>
            <a:lvl8pPr marL="0" lvl="7" indent="0" algn="l" rtl="0">
              <a:spcBef>
                <a:spcPts val="0"/>
              </a:spcBef>
              <a:buNone/>
              <a:defRPr sz="900" b="0" i="0" u="none" strike="noStrike" cap="none">
                <a:solidFill>
                  <a:srgbClr val="888888"/>
                </a:solidFill>
                <a:latin typeface="Arial"/>
                <a:ea typeface="Arial"/>
                <a:cs typeface="Arial"/>
                <a:sym typeface="Arial"/>
              </a:defRPr>
            </a:lvl8pPr>
            <a:lvl9pPr marL="0" lvl="8" indent="0" algn="l" rtl="0">
              <a:spcBef>
                <a:spcPts val="0"/>
              </a:spcBef>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99" name="Google Shape;99;p14"/>
          <p:cNvPicPr preferRelativeResize="0"/>
          <p:nvPr/>
        </p:nvPicPr>
        <p:blipFill rotWithShape="1">
          <a:blip r:embed="rId2">
            <a:alphaModFix/>
          </a:blip>
          <a:srcRect/>
          <a:stretch/>
        </p:blipFill>
        <p:spPr>
          <a:xfrm>
            <a:off x="8002685" y="4433061"/>
            <a:ext cx="747379" cy="68549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4_Title and Content 1">
  <p:cSld name="4_Title and Content_1">
    <p:spTree>
      <p:nvGrpSpPr>
        <p:cNvPr id="1" name="Shape 100"/>
        <p:cNvGrpSpPr/>
        <p:nvPr/>
      </p:nvGrpSpPr>
      <p:grpSpPr>
        <a:xfrm>
          <a:off x="0" y="0"/>
          <a:ext cx="0" cy="0"/>
          <a:chOff x="0" y="0"/>
          <a:chExt cx="0" cy="0"/>
        </a:xfrm>
      </p:grpSpPr>
      <p:sp>
        <p:nvSpPr>
          <p:cNvPr id="101" name="Google Shape;101;p15"/>
          <p:cNvSpPr>
            <a:spLocks noGrp="1"/>
          </p:cNvSpPr>
          <p:nvPr>
            <p:ph type="pic" idx="2"/>
          </p:nvPr>
        </p:nvSpPr>
        <p:spPr>
          <a:xfrm>
            <a:off x="239062" y="0"/>
            <a:ext cx="8905200" cy="4432800"/>
          </a:xfrm>
          <a:prstGeom prst="rect">
            <a:avLst/>
          </a:prstGeom>
          <a:noFill/>
          <a:ln>
            <a:noFill/>
          </a:ln>
        </p:spPr>
      </p:sp>
      <p:sp>
        <p:nvSpPr>
          <p:cNvPr id="102" name="Google Shape;102;p15"/>
          <p:cNvSpPr/>
          <p:nvPr/>
        </p:nvSpPr>
        <p:spPr>
          <a:xfrm>
            <a:off x="0" y="0"/>
            <a:ext cx="143700" cy="5143500"/>
          </a:xfrm>
          <a:prstGeom prst="rect">
            <a:avLst/>
          </a:prstGeom>
          <a:solidFill>
            <a:srgbClr val="0064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3" name="Google Shape;103;p15"/>
          <p:cNvSpPr/>
          <p:nvPr/>
        </p:nvSpPr>
        <p:spPr>
          <a:xfrm>
            <a:off x="119792" y="0"/>
            <a:ext cx="1194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4" name="Google Shape;104;p15"/>
          <p:cNvSpPr txBox="1"/>
          <p:nvPr/>
        </p:nvSpPr>
        <p:spPr>
          <a:xfrm>
            <a:off x="628650" y="4638886"/>
            <a:ext cx="2057400" cy="273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pic>
        <p:nvPicPr>
          <p:cNvPr id="105" name="Google Shape;105;p15"/>
          <p:cNvPicPr preferRelativeResize="0"/>
          <p:nvPr/>
        </p:nvPicPr>
        <p:blipFill rotWithShape="1">
          <a:blip r:embed="rId2">
            <a:alphaModFix/>
          </a:blip>
          <a:srcRect/>
          <a:stretch/>
        </p:blipFill>
        <p:spPr>
          <a:xfrm>
            <a:off x="8002685" y="4433061"/>
            <a:ext cx="747379" cy="68549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8002685" y="4433061"/>
            <a:ext cx="747379" cy="685494"/>
          </a:xfrm>
          <a:prstGeom prst="rect">
            <a:avLst/>
          </a:prstGeom>
          <a:noFill/>
          <a:ln>
            <a:noFill/>
          </a:ln>
        </p:spPr>
      </p:pic>
      <p:sp>
        <p:nvSpPr>
          <p:cNvPr id="17" name="Google Shape;17;p3"/>
          <p:cNvSpPr/>
          <p:nvPr/>
        </p:nvSpPr>
        <p:spPr>
          <a:xfrm rot="5400000">
            <a:off x="4544476" y="-2673741"/>
            <a:ext cx="119400" cy="7951200"/>
          </a:xfrm>
          <a:prstGeom prst="rect">
            <a:avLst/>
          </a:prstGeom>
          <a:solidFill>
            <a:srgbClr val="0064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 name="Google Shape;18;p3"/>
          <p:cNvSpPr/>
          <p:nvPr/>
        </p:nvSpPr>
        <p:spPr>
          <a:xfrm rot="5400000">
            <a:off x="4544476" y="-2578536"/>
            <a:ext cx="119400" cy="79512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 name="Google Shape;19;p3"/>
          <p:cNvSpPr txBox="1">
            <a:spLocks noGrp="1"/>
          </p:cNvSpPr>
          <p:nvPr>
            <p:ph type="body" idx="1"/>
          </p:nvPr>
        </p:nvSpPr>
        <p:spPr>
          <a:xfrm>
            <a:off x="628650" y="1764691"/>
            <a:ext cx="7886700" cy="25731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Clr>
                <a:srgbClr val="006435"/>
              </a:buClr>
              <a:buSzPts val="2100"/>
              <a:buFont typeface="Noto Sans Symbols"/>
              <a:buChar char="▪"/>
              <a:defRPr>
                <a:latin typeface="Arial"/>
                <a:ea typeface="Arial"/>
                <a:cs typeface="Arial"/>
                <a:sym typeface="Arial"/>
              </a:defRPr>
            </a:lvl1pPr>
            <a:lvl2pPr marL="914400" lvl="1" indent="-342900" algn="l">
              <a:lnSpc>
                <a:spcPct val="90000"/>
              </a:lnSpc>
              <a:spcBef>
                <a:spcPts val="400"/>
              </a:spcBef>
              <a:spcAft>
                <a:spcPts val="0"/>
              </a:spcAft>
              <a:buClr>
                <a:srgbClr val="FFCB03"/>
              </a:buClr>
              <a:buSzPts val="1800"/>
              <a:buFont typeface="Noto Sans Symbols"/>
              <a:buChar char="▪"/>
              <a:defRPr>
                <a:latin typeface="Arial"/>
                <a:ea typeface="Arial"/>
                <a:cs typeface="Arial"/>
                <a:sym typeface="Arial"/>
              </a:defRPr>
            </a:lvl2pPr>
            <a:lvl3pPr marL="1371600" lvl="2" indent="-323850" algn="l">
              <a:lnSpc>
                <a:spcPct val="90000"/>
              </a:lnSpc>
              <a:spcBef>
                <a:spcPts val="400"/>
              </a:spcBef>
              <a:spcAft>
                <a:spcPts val="0"/>
              </a:spcAft>
              <a:buClr>
                <a:srgbClr val="FFCB03"/>
              </a:buClr>
              <a:buSzPts val="1500"/>
              <a:buChar char="•"/>
              <a:defRPr>
                <a:latin typeface="Arial"/>
                <a:ea typeface="Arial"/>
                <a:cs typeface="Arial"/>
                <a:sym typeface="Arial"/>
              </a:defRPr>
            </a:lvl3pPr>
            <a:lvl4pPr marL="1828800" lvl="3" indent="-317500" algn="l">
              <a:lnSpc>
                <a:spcPct val="90000"/>
              </a:lnSpc>
              <a:spcBef>
                <a:spcPts val="400"/>
              </a:spcBef>
              <a:spcAft>
                <a:spcPts val="0"/>
              </a:spcAft>
              <a:buClr>
                <a:srgbClr val="FFCB03"/>
              </a:buClr>
              <a:buSzPts val="1400"/>
              <a:buChar char="•"/>
              <a:defRPr>
                <a:latin typeface="Arial"/>
                <a:ea typeface="Arial"/>
                <a:cs typeface="Arial"/>
                <a:sym typeface="Arial"/>
              </a:defRPr>
            </a:lvl4pPr>
            <a:lvl5pPr marL="2286000" lvl="4" indent="-317500" algn="l">
              <a:lnSpc>
                <a:spcPct val="90000"/>
              </a:lnSpc>
              <a:spcBef>
                <a:spcPts val="400"/>
              </a:spcBef>
              <a:spcAft>
                <a:spcPts val="0"/>
              </a:spcAft>
              <a:buClr>
                <a:schemeClr val="dk1"/>
              </a:buClr>
              <a:buSzPts val="1400"/>
              <a:buChar char="•"/>
              <a:defRPr>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 name="Google Shape;20;p3"/>
          <p:cNvSpPr txBox="1">
            <a:spLocks noGrp="1"/>
          </p:cNvSpPr>
          <p:nvPr>
            <p:ph type="title"/>
          </p:nvPr>
        </p:nvSpPr>
        <p:spPr>
          <a:xfrm>
            <a:off x="628650" y="321377"/>
            <a:ext cx="7886700" cy="6381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6435"/>
              </a:buClr>
              <a:buSzPts val="3300"/>
              <a:buFont typeface="Arial"/>
              <a:buNone/>
              <a:defRPr>
                <a:solidFill>
                  <a:srgbClr val="006435"/>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 name="Google Shape;21;p3"/>
          <p:cNvSpPr txBox="1">
            <a:spLocks noGrp="1"/>
          </p:cNvSpPr>
          <p:nvPr>
            <p:ph type="sldNum" idx="12"/>
          </p:nvPr>
        </p:nvSpPr>
        <p:spPr>
          <a:xfrm>
            <a:off x="628650" y="4638886"/>
            <a:ext cx="2057400" cy="2739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900" b="0" i="0" u="none" strike="noStrike" cap="none">
                <a:solidFill>
                  <a:srgbClr val="888888"/>
                </a:solidFill>
                <a:latin typeface="Arial"/>
                <a:ea typeface="Arial"/>
                <a:cs typeface="Arial"/>
                <a:sym typeface="Arial"/>
              </a:defRPr>
            </a:lvl1pPr>
            <a:lvl2pPr marL="0" lvl="1" indent="0" algn="l">
              <a:spcBef>
                <a:spcPts val="0"/>
              </a:spcBef>
              <a:buNone/>
              <a:defRPr sz="900" b="0" i="0" u="none" strike="noStrike" cap="none">
                <a:solidFill>
                  <a:srgbClr val="888888"/>
                </a:solidFill>
                <a:latin typeface="Arial"/>
                <a:ea typeface="Arial"/>
                <a:cs typeface="Arial"/>
                <a:sym typeface="Arial"/>
              </a:defRPr>
            </a:lvl2pPr>
            <a:lvl3pPr marL="0" lvl="2" indent="0" algn="l">
              <a:spcBef>
                <a:spcPts val="0"/>
              </a:spcBef>
              <a:buNone/>
              <a:defRPr sz="900" b="0" i="0" u="none" strike="noStrike" cap="none">
                <a:solidFill>
                  <a:srgbClr val="888888"/>
                </a:solidFill>
                <a:latin typeface="Arial"/>
                <a:ea typeface="Arial"/>
                <a:cs typeface="Arial"/>
                <a:sym typeface="Arial"/>
              </a:defRPr>
            </a:lvl3pPr>
            <a:lvl4pPr marL="0" lvl="3" indent="0" algn="l">
              <a:spcBef>
                <a:spcPts val="0"/>
              </a:spcBef>
              <a:buNone/>
              <a:defRPr sz="900" b="0" i="0" u="none" strike="noStrike" cap="none">
                <a:solidFill>
                  <a:srgbClr val="888888"/>
                </a:solidFill>
                <a:latin typeface="Arial"/>
                <a:ea typeface="Arial"/>
                <a:cs typeface="Arial"/>
                <a:sym typeface="Arial"/>
              </a:defRPr>
            </a:lvl4pPr>
            <a:lvl5pPr marL="0" lvl="4" indent="0" algn="l">
              <a:spcBef>
                <a:spcPts val="0"/>
              </a:spcBef>
              <a:buNone/>
              <a:defRPr sz="900" b="0" i="0" u="none" strike="noStrike" cap="none">
                <a:solidFill>
                  <a:srgbClr val="888888"/>
                </a:solidFill>
                <a:latin typeface="Arial"/>
                <a:ea typeface="Arial"/>
                <a:cs typeface="Arial"/>
                <a:sym typeface="Arial"/>
              </a:defRPr>
            </a:lvl5pPr>
            <a:lvl6pPr marL="0" lvl="5" indent="0" algn="l">
              <a:spcBef>
                <a:spcPts val="0"/>
              </a:spcBef>
              <a:buNone/>
              <a:defRPr sz="900" b="0" i="0" u="none" strike="noStrike" cap="none">
                <a:solidFill>
                  <a:srgbClr val="888888"/>
                </a:solidFill>
                <a:latin typeface="Arial"/>
                <a:ea typeface="Arial"/>
                <a:cs typeface="Arial"/>
                <a:sym typeface="Arial"/>
              </a:defRPr>
            </a:lvl6pPr>
            <a:lvl7pPr marL="0" lvl="6" indent="0" algn="l">
              <a:spcBef>
                <a:spcPts val="0"/>
              </a:spcBef>
              <a:buNone/>
              <a:defRPr sz="900" b="0" i="0" u="none" strike="noStrike" cap="none">
                <a:solidFill>
                  <a:srgbClr val="888888"/>
                </a:solidFill>
                <a:latin typeface="Arial"/>
                <a:ea typeface="Arial"/>
                <a:cs typeface="Arial"/>
                <a:sym typeface="Arial"/>
              </a:defRPr>
            </a:lvl7pPr>
            <a:lvl8pPr marL="0" lvl="7" indent="0" algn="l">
              <a:spcBef>
                <a:spcPts val="0"/>
              </a:spcBef>
              <a:buNone/>
              <a:defRPr sz="900" b="0" i="0" u="none" strike="noStrike" cap="none">
                <a:solidFill>
                  <a:srgbClr val="888888"/>
                </a:solidFill>
                <a:latin typeface="Arial"/>
                <a:ea typeface="Arial"/>
                <a:cs typeface="Arial"/>
                <a:sym typeface="Arial"/>
              </a:defRPr>
            </a:lvl8pPr>
            <a:lvl9pPr marL="0" lvl="8" indent="0" algn="l">
              <a:spcBef>
                <a:spcPts val="0"/>
              </a:spcBef>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
        <p:nvSpPr>
          <p:cNvPr id="23" name="Google Shape;23;p4"/>
          <p:cNvSpPr/>
          <p:nvPr/>
        </p:nvSpPr>
        <p:spPr>
          <a:xfrm>
            <a:off x="0" y="988359"/>
            <a:ext cx="9144000" cy="3166800"/>
          </a:xfrm>
          <a:prstGeom prst="rect">
            <a:avLst/>
          </a:prstGeom>
          <a:solidFill>
            <a:srgbClr val="0064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 name="Google Shape;24;p4"/>
          <p:cNvSpPr txBox="1">
            <a:spLocks noGrp="1"/>
          </p:cNvSpPr>
          <p:nvPr>
            <p:ph type="title"/>
          </p:nvPr>
        </p:nvSpPr>
        <p:spPr>
          <a:xfrm>
            <a:off x="1253112" y="1737058"/>
            <a:ext cx="7123200" cy="16695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4100"/>
              <a:buFont typeface="Arial"/>
              <a:buNone/>
              <a:defRPr sz="41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5" name="Google Shape;25;p4"/>
          <p:cNvPicPr preferRelativeResize="0"/>
          <p:nvPr/>
        </p:nvPicPr>
        <p:blipFill rotWithShape="1">
          <a:blip r:embed="rId2">
            <a:alphaModFix/>
          </a:blip>
          <a:srcRect/>
          <a:stretch/>
        </p:blipFill>
        <p:spPr>
          <a:xfrm>
            <a:off x="763438" y="988358"/>
            <a:ext cx="148549" cy="3166781"/>
          </a:xfrm>
          <a:prstGeom prst="rect">
            <a:avLst/>
          </a:prstGeom>
          <a:noFill/>
          <a:ln>
            <a:noFill/>
          </a:ln>
        </p:spPr>
      </p:pic>
      <p:pic>
        <p:nvPicPr>
          <p:cNvPr id="26" name="Google Shape;26;p4"/>
          <p:cNvPicPr preferRelativeResize="0"/>
          <p:nvPr/>
        </p:nvPicPr>
        <p:blipFill rotWithShape="1">
          <a:blip r:embed="rId3">
            <a:alphaModFix/>
          </a:blip>
          <a:srcRect/>
          <a:stretch/>
        </p:blipFill>
        <p:spPr>
          <a:xfrm>
            <a:off x="8002685" y="4433061"/>
            <a:ext cx="747379" cy="68549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_Title and Content" type="obj">
  <p:cSld name="OBJEC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628650" y="298880"/>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6435"/>
              </a:buClr>
              <a:buSzPts val="3300"/>
              <a:buFont typeface="Arial"/>
              <a:buNone/>
              <a:defRPr>
                <a:solidFill>
                  <a:srgbClr val="006435"/>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 name="Google Shape;29;p5"/>
          <p:cNvSpPr txBox="1">
            <a:spLocks noGrp="1"/>
          </p:cNvSpPr>
          <p:nvPr>
            <p:ph type="body" idx="1"/>
          </p:nvPr>
        </p:nvSpPr>
        <p:spPr>
          <a:xfrm>
            <a:off x="628650" y="1580227"/>
            <a:ext cx="7886700" cy="27876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Clr>
                <a:srgbClr val="006435"/>
              </a:buClr>
              <a:buSzPts val="2100"/>
              <a:buFont typeface="Noto Sans Symbols"/>
              <a:buChar char="▪"/>
              <a:defRPr>
                <a:latin typeface="Arial"/>
                <a:ea typeface="Arial"/>
                <a:cs typeface="Arial"/>
                <a:sym typeface="Arial"/>
              </a:defRPr>
            </a:lvl1pPr>
            <a:lvl2pPr marL="914400" lvl="1" indent="-342900" algn="l">
              <a:lnSpc>
                <a:spcPct val="90000"/>
              </a:lnSpc>
              <a:spcBef>
                <a:spcPts val="400"/>
              </a:spcBef>
              <a:spcAft>
                <a:spcPts val="0"/>
              </a:spcAft>
              <a:buClr>
                <a:srgbClr val="FFCB03"/>
              </a:buClr>
              <a:buSzPts val="1800"/>
              <a:buFont typeface="Noto Sans Symbols"/>
              <a:buChar char="▪"/>
              <a:defRPr>
                <a:latin typeface="Arial"/>
                <a:ea typeface="Arial"/>
                <a:cs typeface="Arial"/>
                <a:sym typeface="Arial"/>
              </a:defRPr>
            </a:lvl2pPr>
            <a:lvl3pPr marL="1371600" lvl="2" indent="-323850" algn="l">
              <a:lnSpc>
                <a:spcPct val="90000"/>
              </a:lnSpc>
              <a:spcBef>
                <a:spcPts val="400"/>
              </a:spcBef>
              <a:spcAft>
                <a:spcPts val="0"/>
              </a:spcAft>
              <a:buClr>
                <a:srgbClr val="FFCB03"/>
              </a:buClr>
              <a:buSzPts val="1500"/>
              <a:buFont typeface="Noto Sans Symbols"/>
              <a:buChar char="▪"/>
              <a:defRPr>
                <a:latin typeface="Arial"/>
                <a:ea typeface="Arial"/>
                <a:cs typeface="Arial"/>
                <a:sym typeface="Arial"/>
              </a:defRPr>
            </a:lvl3pPr>
            <a:lvl4pPr marL="1828800" lvl="3" indent="-317500" algn="l">
              <a:lnSpc>
                <a:spcPct val="90000"/>
              </a:lnSpc>
              <a:spcBef>
                <a:spcPts val="400"/>
              </a:spcBef>
              <a:spcAft>
                <a:spcPts val="0"/>
              </a:spcAft>
              <a:buClr>
                <a:srgbClr val="FFCB03"/>
              </a:buClr>
              <a:buSzPts val="1400"/>
              <a:buFont typeface="Noto Sans Symbols"/>
              <a:buChar char="▪"/>
              <a:defRPr>
                <a:latin typeface="Arial"/>
                <a:ea typeface="Arial"/>
                <a:cs typeface="Arial"/>
                <a:sym typeface="Arial"/>
              </a:defRPr>
            </a:lvl4pPr>
            <a:lvl5pPr marL="2286000" lvl="4" indent="-317500" algn="l">
              <a:lnSpc>
                <a:spcPct val="90000"/>
              </a:lnSpc>
              <a:spcBef>
                <a:spcPts val="400"/>
              </a:spcBef>
              <a:spcAft>
                <a:spcPts val="0"/>
              </a:spcAft>
              <a:buClr>
                <a:schemeClr val="dk1"/>
              </a:buClr>
              <a:buSzPts val="1400"/>
              <a:buChar char="•"/>
              <a:defRPr>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 name="Google Shape;30;p5"/>
          <p:cNvSpPr txBox="1">
            <a:spLocks noGrp="1"/>
          </p:cNvSpPr>
          <p:nvPr>
            <p:ph type="sldNum" idx="12"/>
          </p:nvPr>
        </p:nvSpPr>
        <p:spPr>
          <a:xfrm>
            <a:off x="628650" y="4638886"/>
            <a:ext cx="2057400" cy="2739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900" b="0" i="0" u="none" strike="noStrike" cap="none">
                <a:solidFill>
                  <a:srgbClr val="888888"/>
                </a:solidFill>
                <a:latin typeface="Arial"/>
                <a:ea typeface="Arial"/>
                <a:cs typeface="Arial"/>
                <a:sym typeface="Arial"/>
              </a:defRPr>
            </a:lvl1pPr>
            <a:lvl2pPr marL="0" lvl="1" indent="0" algn="l">
              <a:spcBef>
                <a:spcPts val="0"/>
              </a:spcBef>
              <a:buNone/>
              <a:defRPr sz="900" b="0" i="0" u="none" strike="noStrike" cap="none">
                <a:solidFill>
                  <a:srgbClr val="888888"/>
                </a:solidFill>
                <a:latin typeface="Arial"/>
                <a:ea typeface="Arial"/>
                <a:cs typeface="Arial"/>
                <a:sym typeface="Arial"/>
              </a:defRPr>
            </a:lvl2pPr>
            <a:lvl3pPr marL="0" lvl="2" indent="0" algn="l">
              <a:spcBef>
                <a:spcPts val="0"/>
              </a:spcBef>
              <a:buNone/>
              <a:defRPr sz="900" b="0" i="0" u="none" strike="noStrike" cap="none">
                <a:solidFill>
                  <a:srgbClr val="888888"/>
                </a:solidFill>
                <a:latin typeface="Arial"/>
                <a:ea typeface="Arial"/>
                <a:cs typeface="Arial"/>
                <a:sym typeface="Arial"/>
              </a:defRPr>
            </a:lvl3pPr>
            <a:lvl4pPr marL="0" lvl="3" indent="0" algn="l">
              <a:spcBef>
                <a:spcPts val="0"/>
              </a:spcBef>
              <a:buNone/>
              <a:defRPr sz="900" b="0" i="0" u="none" strike="noStrike" cap="none">
                <a:solidFill>
                  <a:srgbClr val="888888"/>
                </a:solidFill>
                <a:latin typeface="Arial"/>
                <a:ea typeface="Arial"/>
                <a:cs typeface="Arial"/>
                <a:sym typeface="Arial"/>
              </a:defRPr>
            </a:lvl4pPr>
            <a:lvl5pPr marL="0" lvl="4" indent="0" algn="l">
              <a:spcBef>
                <a:spcPts val="0"/>
              </a:spcBef>
              <a:buNone/>
              <a:defRPr sz="900" b="0" i="0" u="none" strike="noStrike" cap="none">
                <a:solidFill>
                  <a:srgbClr val="888888"/>
                </a:solidFill>
                <a:latin typeface="Arial"/>
                <a:ea typeface="Arial"/>
                <a:cs typeface="Arial"/>
                <a:sym typeface="Arial"/>
              </a:defRPr>
            </a:lvl5pPr>
            <a:lvl6pPr marL="0" lvl="5" indent="0" algn="l">
              <a:spcBef>
                <a:spcPts val="0"/>
              </a:spcBef>
              <a:buNone/>
              <a:defRPr sz="900" b="0" i="0" u="none" strike="noStrike" cap="none">
                <a:solidFill>
                  <a:srgbClr val="888888"/>
                </a:solidFill>
                <a:latin typeface="Arial"/>
                <a:ea typeface="Arial"/>
                <a:cs typeface="Arial"/>
                <a:sym typeface="Arial"/>
              </a:defRPr>
            </a:lvl6pPr>
            <a:lvl7pPr marL="0" lvl="6" indent="0" algn="l">
              <a:spcBef>
                <a:spcPts val="0"/>
              </a:spcBef>
              <a:buNone/>
              <a:defRPr sz="900" b="0" i="0" u="none" strike="noStrike" cap="none">
                <a:solidFill>
                  <a:srgbClr val="888888"/>
                </a:solidFill>
                <a:latin typeface="Arial"/>
                <a:ea typeface="Arial"/>
                <a:cs typeface="Arial"/>
                <a:sym typeface="Arial"/>
              </a:defRPr>
            </a:lvl7pPr>
            <a:lvl8pPr marL="0" lvl="7" indent="0" algn="l">
              <a:spcBef>
                <a:spcPts val="0"/>
              </a:spcBef>
              <a:buNone/>
              <a:defRPr sz="900" b="0" i="0" u="none" strike="noStrike" cap="none">
                <a:solidFill>
                  <a:srgbClr val="888888"/>
                </a:solidFill>
                <a:latin typeface="Arial"/>
                <a:ea typeface="Arial"/>
                <a:cs typeface="Arial"/>
                <a:sym typeface="Arial"/>
              </a:defRPr>
            </a:lvl8pPr>
            <a:lvl9pPr marL="0" lvl="8" indent="0" algn="l">
              <a:spcBef>
                <a:spcPts val="0"/>
              </a:spcBef>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1" name="Google Shape;31;p5"/>
          <p:cNvSpPr/>
          <p:nvPr/>
        </p:nvSpPr>
        <p:spPr>
          <a:xfrm>
            <a:off x="0" y="0"/>
            <a:ext cx="144000" cy="5143500"/>
          </a:xfrm>
          <a:prstGeom prst="rect">
            <a:avLst/>
          </a:prstGeom>
          <a:solidFill>
            <a:srgbClr val="0064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 name="Google Shape;32;p5"/>
          <p:cNvSpPr/>
          <p:nvPr/>
        </p:nvSpPr>
        <p:spPr>
          <a:xfrm>
            <a:off x="119792" y="0"/>
            <a:ext cx="1194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3" name="Google Shape;33;p5"/>
          <p:cNvPicPr preferRelativeResize="0"/>
          <p:nvPr/>
        </p:nvPicPr>
        <p:blipFill rotWithShape="1">
          <a:blip r:embed="rId2">
            <a:alphaModFix/>
          </a:blip>
          <a:srcRect/>
          <a:stretch/>
        </p:blipFill>
        <p:spPr>
          <a:xfrm>
            <a:off x="8002685" y="4433061"/>
            <a:ext cx="747379" cy="68549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7_Title and Content">
  <p:cSld name="7_Title and Content">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628650" y="298880"/>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6435"/>
              </a:buClr>
              <a:buSzPts val="3300"/>
              <a:buFont typeface="Arial"/>
              <a:buNone/>
              <a:defRPr>
                <a:solidFill>
                  <a:srgbClr val="006435"/>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 name="Google Shape;36;p6"/>
          <p:cNvSpPr txBox="1">
            <a:spLocks noGrp="1"/>
          </p:cNvSpPr>
          <p:nvPr>
            <p:ph type="body" idx="1"/>
          </p:nvPr>
        </p:nvSpPr>
        <p:spPr>
          <a:xfrm>
            <a:off x="628650" y="1580227"/>
            <a:ext cx="7886700" cy="2787600"/>
          </a:xfrm>
          <a:prstGeom prst="rect">
            <a:avLst/>
          </a:prstGeom>
          <a:noFill/>
          <a:ln>
            <a:noFill/>
          </a:ln>
        </p:spPr>
        <p:txBody>
          <a:bodyPr spcFirstLastPara="1" wrap="square" lIns="68575" tIns="34275" rIns="68575" bIns="34275" anchor="t" anchorCtr="0">
            <a:noAutofit/>
          </a:bodyPr>
          <a:lstStyle>
            <a:lvl1pPr marL="457200" marR="0" lvl="0" indent="-361950" algn="l">
              <a:lnSpc>
                <a:spcPct val="90000"/>
              </a:lnSpc>
              <a:spcBef>
                <a:spcPts val="800"/>
              </a:spcBef>
              <a:spcAft>
                <a:spcPts val="0"/>
              </a:spcAft>
              <a:buClr>
                <a:srgbClr val="006435"/>
              </a:buClr>
              <a:buSzPts val="2100"/>
              <a:buFont typeface="Arial"/>
              <a:buAutoNum type="arabicPeriod"/>
              <a:defRPr>
                <a:latin typeface="Arial"/>
                <a:ea typeface="Arial"/>
                <a:cs typeface="Arial"/>
                <a:sym typeface="Arial"/>
              </a:defRPr>
            </a:lvl1pPr>
            <a:lvl2pPr marL="914400" marR="0" lvl="1" indent="-342900" algn="l">
              <a:lnSpc>
                <a:spcPct val="90000"/>
              </a:lnSpc>
              <a:spcBef>
                <a:spcPts val="400"/>
              </a:spcBef>
              <a:spcAft>
                <a:spcPts val="0"/>
              </a:spcAft>
              <a:buClr>
                <a:srgbClr val="FFCB03"/>
              </a:buClr>
              <a:buSzPts val="1800"/>
              <a:buFont typeface="Arial"/>
              <a:buAutoNum type="alphaUcPeriod"/>
              <a:defRPr>
                <a:latin typeface="Arial"/>
                <a:ea typeface="Arial"/>
                <a:cs typeface="Arial"/>
                <a:sym typeface="Arial"/>
              </a:defRPr>
            </a:lvl2pPr>
            <a:lvl3pPr marL="1371600" marR="0" lvl="2" indent="-323850" algn="l">
              <a:lnSpc>
                <a:spcPct val="90000"/>
              </a:lnSpc>
              <a:spcBef>
                <a:spcPts val="400"/>
              </a:spcBef>
              <a:spcAft>
                <a:spcPts val="0"/>
              </a:spcAft>
              <a:buClr>
                <a:srgbClr val="FFCB03"/>
              </a:buClr>
              <a:buSzPts val="1500"/>
              <a:buFont typeface="Arial"/>
              <a:buAutoNum type="alphaLcPeriod"/>
              <a:defRPr>
                <a:latin typeface="Arial"/>
                <a:ea typeface="Arial"/>
                <a:cs typeface="Arial"/>
                <a:sym typeface="Arial"/>
              </a:defRPr>
            </a:lvl3pPr>
            <a:lvl4pPr marL="1828800" marR="0" lvl="3" indent="-317500" algn="l">
              <a:lnSpc>
                <a:spcPct val="90000"/>
              </a:lnSpc>
              <a:spcBef>
                <a:spcPts val="400"/>
              </a:spcBef>
              <a:spcAft>
                <a:spcPts val="0"/>
              </a:spcAft>
              <a:buClr>
                <a:srgbClr val="FFCB03"/>
              </a:buClr>
              <a:buSzPts val="1400"/>
              <a:buFont typeface="Arial"/>
              <a:buAutoNum type="romanLcPeriod"/>
              <a:defRPr>
                <a:latin typeface="Arial"/>
                <a:ea typeface="Arial"/>
                <a:cs typeface="Arial"/>
                <a:sym typeface="Arial"/>
              </a:defRPr>
            </a:lvl4pPr>
            <a:lvl5pPr marL="2286000" lvl="4" indent="-317500" algn="l">
              <a:lnSpc>
                <a:spcPct val="90000"/>
              </a:lnSpc>
              <a:spcBef>
                <a:spcPts val="400"/>
              </a:spcBef>
              <a:spcAft>
                <a:spcPts val="0"/>
              </a:spcAft>
              <a:buClr>
                <a:schemeClr val="dk1"/>
              </a:buClr>
              <a:buSzPts val="1400"/>
              <a:buChar char="•"/>
              <a:defRPr>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 name="Google Shape;37;p6"/>
          <p:cNvSpPr txBox="1">
            <a:spLocks noGrp="1"/>
          </p:cNvSpPr>
          <p:nvPr>
            <p:ph type="sldNum" idx="12"/>
          </p:nvPr>
        </p:nvSpPr>
        <p:spPr>
          <a:xfrm>
            <a:off x="628650" y="4638886"/>
            <a:ext cx="2057400" cy="2739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900" b="0" i="0" u="none" strike="noStrike" cap="none">
                <a:solidFill>
                  <a:srgbClr val="888888"/>
                </a:solidFill>
                <a:latin typeface="Arial"/>
                <a:ea typeface="Arial"/>
                <a:cs typeface="Arial"/>
                <a:sym typeface="Arial"/>
              </a:defRPr>
            </a:lvl1pPr>
            <a:lvl2pPr marL="0" lvl="1" indent="0" algn="l">
              <a:spcBef>
                <a:spcPts val="0"/>
              </a:spcBef>
              <a:buNone/>
              <a:defRPr sz="900" b="0" i="0" u="none" strike="noStrike" cap="none">
                <a:solidFill>
                  <a:srgbClr val="888888"/>
                </a:solidFill>
                <a:latin typeface="Arial"/>
                <a:ea typeface="Arial"/>
                <a:cs typeface="Arial"/>
                <a:sym typeface="Arial"/>
              </a:defRPr>
            </a:lvl2pPr>
            <a:lvl3pPr marL="0" lvl="2" indent="0" algn="l">
              <a:spcBef>
                <a:spcPts val="0"/>
              </a:spcBef>
              <a:buNone/>
              <a:defRPr sz="900" b="0" i="0" u="none" strike="noStrike" cap="none">
                <a:solidFill>
                  <a:srgbClr val="888888"/>
                </a:solidFill>
                <a:latin typeface="Arial"/>
                <a:ea typeface="Arial"/>
                <a:cs typeface="Arial"/>
                <a:sym typeface="Arial"/>
              </a:defRPr>
            </a:lvl3pPr>
            <a:lvl4pPr marL="0" lvl="3" indent="0" algn="l">
              <a:spcBef>
                <a:spcPts val="0"/>
              </a:spcBef>
              <a:buNone/>
              <a:defRPr sz="900" b="0" i="0" u="none" strike="noStrike" cap="none">
                <a:solidFill>
                  <a:srgbClr val="888888"/>
                </a:solidFill>
                <a:latin typeface="Arial"/>
                <a:ea typeface="Arial"/>
                <a:cs typeface="Arial"/>
                <a:sym typeface="Arial"/>
              </a:defRPr>
            </a:lvl4pPr>
            <a:lvl5pPr marL="0" lvl="4" indent="0" algn="l">
              <a:spcBef>
                <a:spcPts val="0"/>
              </a:spcBef>
              <a:buNone/>
              <a:defRPr sz="900" b="0" i="0" u="none" strike="noStrike" cap="none">
                <a:solidFill>
                  <a:srgbClr val="888888"/>
                </a:solidFill>
                <a:latin typeface="Arial"/>
                <a:ea typeface="Arial"/>
                <a:cs typeface="Arial"/>
                <a:sym typeface="Arial"/>
              </a:defRPr>
            </a:lvl5pPr>
            <a:lvl6pPr marL="0" lvl="5" indent="0" algn="l">
              <a:spcBef>
                <a:spcPts val="0"/>
              </a:spcBef>
              <a:buNone/>
              <a:defRPr sz="900" b="0" i="0" u="none" strike="noStrike" cap="none">
                <a:solidFill>
                  <a:srgbClr val="888888"/>
                </a:solidFill>
                <a:latin typeface="Arial"/>
                <a:ea typeface="Arial"/>
                <a:cs typeface="Arial"/>
                <a:sym typeface="Arial"/>
              </a:defRPr>
            </a:lvl6pPr>
            <a:lvl7pPr marL="0" lvl="6" indent="0" algn="l">
              <a:spcBef>
                <a:spcPts val="0"/>
              </a:spcBef>
              <a:buNone/>
              <a:defRPr sz="900" b="0" i="0" u="none" strike="noStrike" cap="none">
                <a:solidFill>
                  <a:srgbClr val="888888"/>
                </a:solidFill>
                <a:latin typeface="Arial"/>
                <a:ea typeface="Arial"/>
                <a:cs typeface="Arial"/>
                <a:sym typeface="Arial"/>
              </a:defRPr>
            </a:lvl7pPr>
            <a:lvl8pPr marL="0" lvl="7" indent="0" algn="l">
              <a:spcBef>
                <a:spcPts val="0"/>
              </a:spcBef>
              <a:buNone/>
              <a:defRPr sz="900" b="0" i="0" u="none" strike="noStrike" cap="none">
                <a:solidFill>
                  <a:srgbClr val="888888"/>
                </a:solidFill>
                <a:latin typeface="Arial"/>
                <a:ea typeface="Arial"/>
                <a:cs typeface="Arial"/>
                <a:sym typeface="Arial"/>
              </a:defRPr>
            </a:lvl8pPr>
            <a:lvl9pPr marL="0" lvl="8" indent="0" algn="l">
              <a:spcBef>
                <a:spcPts val="0"/>
              </a:spcBef>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8" name="Google Shape;38;p6"/>
          <p:cNvSpPr/>
          <p:nvPr/>
        </p:nvSpPr>
        <p:spPr>
          <a:xfrm>
            <a:off x="0" y="0"/>
            <a:ext cx="144000" cy="5143500"/>
          </a:xfrm>
          <a:prstGeom prst="rect">
            <a:avLst/>
          </a:prstGeom>
          <a:solidFill>
            <a:srgbClr val="0064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 name="Google Shape;39;p6"/>
          <p:cNvSpPr/>
          <p:nvPr/>
        </p:nvSpPr>
        <p:spPr>
          <a:xfrm>
            <a:off x="119792" y="0"/>
            <a:ext cx="1194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 name="Google Shape;40;p6"/>
          <p:cNvPicPr preferRelativeResize="0"/>
          <p:nvPr/>
        </p:nvPicPr>
        <p:blipFill rotWithShape="1">
          <a:blip r:embed="rId2">
            <a:alphaModFix/>
          </a:blip>
          <a:srcRect/>
          <a:stretch/>
        </p:blipFill>
        <p:spPr>
          <a:xfrm>
            <a:off x="8002685" y="4433061"/>
            <a:ext cx="747379" cy="68549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3_Title and Content">
  <p:cSld name="3_Title and Conten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28650" y="298880"/>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6435"/>
              </a:buClr>
              <a:buSzPts val="3300"/>
              <a:buFont typeface="Arial"/>
              <a:buNone/>
              <a:defRPr>
                <a:solidFill>
                  <a:srgbClr val="006435"/>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 name="Google Shape;43;p7"/>
          <p:cNvSpPr txBox="1">
            <a:spLocks noGrp="1"/>
          </p:cNvSpPr>
          <p:nvPr>
            <p:ph type="sldNum" idx="12"/>
          </p:nvPr>
        </p:nvSpPr>
        <p:spPr>
          <a:xfrm>
            <a:off x="628650" y="4638886"/>
            <a:ext cx="2057400" cy="2739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900" b="0" i="0" u="none" strike="noStrike" cap="none">
                <a:solidFill>
                  <a:srgbClr val="888888"/>
                </a:solidFill>
                <a:latin typeface="Arial"/>
                <a:ea typeface="Arial"/>
                <a:cs typeface="Arial"/>
                <a:sym typeface="Arial"/>
              </a:defRPr>
            </a:lvl1pPr>
            <a:lvl2pPr marL="0" lvl="1" indent="0" algn="l">
              <a:spcBef>
                <a:spcPts val="0"/>
              </a:spcBef>
              <a:buNone/>
              <a:defRPr sz="900" b="0" i="0" u="none" strike="noStrike" cap="none">
                <a:solidFill>
                  <a:srgbClr val="888888"/>
                </a:solidFill>
                <a:latin typeface="Arial"/>
                <a:ea typeface="Arial"/>
                <a:cs typeface="Arial"/>
                <a:sym typeface="Arial"/>
              </a:defRPr>
            </a:lvl2pPr>
            <a:lvl3pPr marL="0" lvl="2" indent="0" algn="l">
              <a:spcBef>
                <a:spcPts val="0"/>
              </a:spcBef>
              <a:buNone/>
              <a:defRPr sz="900" b="0" i="0" u="none" strike="noStrike" cap="none">
                <a:solidFill>
                  <a:srgbClr val="888888"/>
                </a:solidFill>
                <a:latin typeface="Arial"/>
                <a:ea typeface="Arial"/>
                <a:cs typeface="Arial"/>
                <a:sym typeface="Arial"/>
              </a:defRPr>
            </a:lvl3pPr>
            <a:lvl4pPr marL="0" lvl="3" indent="0" algn="l">
              <a:spcBef>
                <a:spcPts val="0"/>
              </a:spcBef>
              <a:buNone/>
              <a:defRPr sz="900" b="0" i="0" u="none" strike="noStrike" cap="none">
                <a:solidFill>
                  <a:srgbClr val="888888"/>
                </a:solidFill>
                <a:latin typeface="Arial"/>
                <a:ea typeface="Arial"/>
                <a:cs typeface="Arial"/>
                <a:sym typeface="Arial"/>
              </a:defRPr>
            </a:lvl4pPr>
            <a:lvl5pPr marL="0" lvl="4" indent="0" algn="l">
              <a:spcBef>
                <a:spcPts val="0"/>
              </a:spcBef>
              <a:buNone/>
              <a:defRPr sz="900" b="0" i="0" u="none" strike="noStrike" cap="none">
                <a:solidFill>
                  <a:srgbClr val="888888"/>
                </a:solidFill>
                <a:latin typeface="Arial"/>
                <a:ea typeface="Arial"/>
                <a:cs typeface="Arial"/>
                <a:sym typeface="Arial"/>
              </a:defRPr>
            </a:lvl5pPr>
            <a:lvl6pPr marL="0" lvl="5" indent="0" algn="l">
              <a:spcBef>
                <a:spcPts val="0"/>
              </a:spcBef>
              <a:buNone/>
              <a:defRPr sz="900" b="0" i="0" u="none" strike="noStrike" cap="none">
                <a:solidFill>
                  <a:srgbClr val="888888"/>
                </a:solidFill>
                <a:latin typeface="Arial"/>
                <a:ea typeface="Arial"/>
                <a:cs typeface="Arial"/>
                <a:sym typeface="Arial"/>
              </a:defRPr>
            </a:lvl6pPr>
            <a:lvl7pPr marL="0" lvl="6" indent="0" algn="l">
              <a:spcBef>
                <a:spcPts val="0"/>
              </a:spcBef>
              <a:buNone/>
              <a:defRPr sz="900" b="0" i="0" u="none" strike="noStrike" cap="none">
                <a:solidFill>
                  <a:srgbClr val="888888"/>
                </a:solidFill>
                <a:latin typeface="Arial"/>
                <a:ea typeface="Arial"/>
                <a:cs typeface="Arial"/>
                <a:sym typeface="Arial"/>
              </a:defRPr>
            </a:lvl7pPr>
            <a:lvl8pPr marL="0" lvl="7" indent="0" algn="l">
              <a:spcBef>
                <a:spcPts val="0"/>
              </a:spcBef>
              <a:buNone/>
              <a:defRPr sz="900" b="0" i="0" u="none" strike="noStrike" cap="none">
                <a:solidFill>
                  <a:srgbClr val="888888"/>
                </a:solidFill>
                <a:latin typeface="Arial"/>
                <a:ea typeface="Arial"/>
                <a:cs typeface="Arial"/>
                <a:sym typeface="Arial"/>
              </a:defRPr>
            </a:lvl8pPr>
            <a:lvl9pPr marL="0" lvl="8" indent="0" algn="l">
              <a:spcBef>
                <a:spcPts val="0"/>
              </a:spcBef>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44" name="Google Shape;44;p7"/>
          <p:cNvSpPr/>
          <p:nvPr/>
        </p:nvSpPr>
        <p:spPr>
          <a:xfrm>
            <a:off x="0" y="0"/>
            <a:ext cx="144000" cy="5143500"/>
          </a:xfrm>
          <a:prstGeom prst="rect">
            <a:avLst/>
          </a:prstGeom>
          <a:solidFill>
            <a:srgbClr val="0064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 name="Google Shape;45;p7"/>
          <p:cNvSpPr/>
          <p:nvPr/>
        </p:nvSpPr>
        <p:spPr>
          <a:xfrm>
            <a:off x="119792" y="0"/>
            <a:ext cx="1194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 name="Google Shape;46;p7"/>
          <p:cNvSpPr txBox="1">
            <a:spLocks noGrp="1"/>
          </p:cNvSpPr>
          <p:nvPr>
            <p:ph type="body" idx="1"/>
          </p:nvPr>
        </p:nvSpPr>
        <p:spPr>
          <a:xfrm>
            <a:off x="628650" y="1554482"/>
            <a:ext cx="3886200" cy="28230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Clr>
                <a:srgbClr val="006435"/>
              </a:buClr>
              <a:buSzPts val="2100"/>
              <a:buFont typeface="Noto Sans Symbols"/>
              <a:buChar char="▪"/>
              <a:defRPr>
                <a:latin typeface="Arial"/>
                <a:ea typeface="Arial"/>
                <a:cs typeface="Arial"/>
                <a:sym typeface="Arial"/>
              </a:defRPr>
            </a:lvl1pPr>
            <a:lvl2pPr marL="914400" lvl="1" indent="-342900" algn="l">
              <a:lnSpc>
                <a:spcPct val="90000"/>
              </a:lnSpc>
              <a:spcBef>
                <a:spcPts val="400"/>
              </a:spcBef>
              <a:spcAft>
                <a:spcPts val="0"/>
              </a:spcAft>
              <a:buClr>
                <a:srgbClr val="FFCB03"/>
              </a:buClr>
              <a:buSzPts val="1800"/>
              <a:buFont typeface="Noto Sans Symbols"/>
              <a:buChar char="▪"/>
              <a:defRPr>
                <a:latin typeface="Arial"/>
                <a:ea typeface="Arial"/>
                <a:cs typeface="Arial"/>
                <a:sym typeface="Arial"/>
              </a:defRPr>
            </a:lvl2pPr>
            <a:lvl3pPr marL="1371600" lvl="2" indent="-323850" algn="l">
              <a:lnSpc>
                <a:spcPct val="90000"/>
              </a:lnSpc>
              <a:spcBef>
                <a:spcPts val="400"/>
              </a:spcBef>
              <a:spcAft>
                <a:spcPts val="0"/>
              </a:spcAft>
              <a:buClr>
                <a:srgbClr val="FFCB03"/>
              </a:buClr>
              <a:buSzPts val="1500"/>
              <a:buFont typeface="Noto Sans Symbols"/>
              <a:buChar char="▪"/>
              <a:defRPr>
                <a:latin typeface="Arial"/>
                <a:ea typeface="Arial"/>
                <a:cs typeface="Arial"/>
                <a:sym typeface="Arial"/>
              </a:defRPr>
            </a:lvl3pPr>
            <a:lvl4pPr marL="1828800" lvl="3" indent="-317500" algn="l">
              <a:lnSpc>
                <a:spcPct val="90000"/>
              </a:lnSpc>
              <a:spcBef>
                <a:spcPts val="400"/>
              </a:spcBef>
              <a:spcAft>
                <a:spcPts val="0"/>
              </a:spcAft>
              <a:buClr>
                <a:srgbClr val="FFCB03"/>
              </a:buClr>
              <a:buSzPts val="1400"/>
              <a:buFont typeface="Noto Sans Symbols"/>
              <a:buChar char="▪"/>
              <a:defRPr>
                <a:latin typeface="Arial"/>
                <a:ea typeface="Arial"/>
                <a:cs typeface="Arial"/>
                <a:sym typeface="Arial"/>
              </a:defRPr>
            </a:lvl4pPr>
            <a:lvl5pPr marL="2286000" lvl="4" indent="-317500" algn="l">
              <a:lnSpc>
                <a:spcPct val="90000"/>
              </a:lnSpc>
              <a:spcBef>
                <a:spcPts val="400"/>
              </a:spcBef>
              <a:spcAft>
                <a:spcPts val="0"/>
              </a:spcAft>
              <a:buClr>
                <a:srgbClr val="FFCB03"/>
              </a:buClr>
              <a:buSzPts val="1400"/>
              <a:buChar char="•"/>
              <a:defRPr>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7" name="Google Shape;47;p7"/>
          <p:cNvSpPr txBox="1">
            <a:spLocks noGrp="1"/>
          </p:cNvSpPr>
          <p:nvPr>
            <p:ph type="body" idx="2"/>
          </p:nvPr>
        </p:nvSpPr>
        <p:spPr>
          <a:xfrm>
            <a:off x="4632512" y="1554482"/>
            <a:ext cx="3886200" cy="28230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Clr>
                <a:srgbClr val="006435"/>
              </a:buClr>
              <a:buSzPts val="2100"/>
              <a:buFont typeface="Noto Sans Symbols"/>
              <a:buChar char="▪"/>
              <a:defRPr>
                <a:latin typeface="Arial"/>
                <a:ea typeface="Arial"/>
                <a:cs typeface="Arial"/>
                <a:sym typeface="Arial"/>
              </a:defRPr>
            </a:lvl1pPr>
            <a:lvl2pPr marL="914400" lvl="1" indent="-342900" algn="l">
              <a:lnSpc>
                <a:spcPct val="90000"/>
              </a:lnSpc>
              <a:spcBef>
                <a:spcPts val="400"/>
              </a:spcBef>
              <a:spcAft>
                <a:spcPts val="0"/>
              </a:spcAft>
              <a:buClr>
                <a:srgbClr val="FFCB03"/>
              </a:buClr>
              <a:buSzPts val="1800"/>
              <a:buFont typeface="Noto Sans Symbols"/>
              <a:buChar char="▪"/>
              <a:defRPr>
                <a:latin typeface="Arial"/>
                <a:ea typeface="Arial"/>
                <a:cs typeface="Arial"/>
                <a:sym typeface="Arial"/>
              </a:defRPr>
            </a:lvl2pPr>
            <a:lvl3pPr marL="1371600" lvl="2" indent="-323850" algn="l">
              <a:lnSpc>
                <a:spcPct val="90000"/>
              </a:lnSpc>
              <a:spcBef>
                <a:spcPts val="400"/>
              </a:spcBef>
              <a:spcAft>
                <a:spcPts val="0"/>
              </a:spcAft>
              <a:buClr>
                <a:srgbClr val="FFCB03"/>
              </a:buClr>
              <a:buSzPts val="1500"/>
              <a:buFont typeface="Noto Sans Symbols"/>
              <a:buChar char="▪"/>
              <a:defRPr>
                <a:latin typeface="Arial"/>
                <a:ea typeface="Arial"/>
                <a:cs typeface="Arial"/>
                <a:sym typeface="Arial"/>
              </a:defRPr>
            </a:lvl3pPr>
            <a:lvl4pPr marL="1828800" lvl="3" indent="-317500" algn="l">
              <a:lnSpc>
                <a:spcPct val="90000"/>
              </a:lnSpc>
              <a:spcBef>
                <a:spcPts val="400"/>
              </a:spcBef>
              <a:spcAft>
                <a:spcPts val="0"/>
              </a:spcAft>
              <a:buClr>
                <a:srgbClr val="FFCB03"/>
              </a:buClr>
              <a:buSzPts val="1400"/>
              <a:buFont typeface="Noto Sans Symbols"/>
              <a:buChar char="▪"/>
              <a:defRPr>
                <a:latin typeface="Arial"/>
                <a:ea typeface="Arial"/>
                <a:cs typeface="Arial"/>
                <a:sym typeface="Arial"/>
              </a:defRPr>
            </a:lvl4pPr>
            <a:lvl5pPr marL="2286000" lvl="4" indent="-317500" algn="l">
              <a:lnSpc>
                <a:spcPct val="90000"/>
              </a:lnSpc>
              <a:spcBef>
                <a:spcPts val="400"/>
              </a:spcBef>
              <a:spcAft>
                <a:spcPts val="0"/>
              </a:spcAft>
              <a:buClr>
                <a:srgbClr val="FFCB03"/>
              </a:buClr>
              <a:buSzPts val="1400"/>
              <a:buChar char="•"/>
              <a:defRPr>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8" name="Google Shape;48;p7"/>
          <p:cNvPicPr preferRelativeResize="0"/>
          <p:nvPr/>
        </p:nvPicPr>
        <p:blipFill rotWithShape="1">
          <a:blip r:embed="rId2">
            <a:alphaModFix/>
          </a:blip>
          <a:srcRect/>
          <a:stretch/>
        </p:blipFill>
        <p:spPr>
          <a:xfrm>
            <a:off x="8002685" y="4433061"/>
            <a:ext cx="747379" cy="68549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4_Title and Content">
  <p:cSld name="4_Title and Content">
    <p:spTree>
      <p:nvGrpSpPr>
        <p:cNvPr id="1" name="Shape 49"/>
        <p:cNvGrpSpPr/>
        <p:nvPr/>
      </p:nvGrpSpPr>
      <p:grpSpPr>
        <a:xfrm>
          <a:off x="0" y="0"/>
          <a:ext cx="0" cy="0"/>
          <a:chOff x="0" y="0"/>
          <a:chExt cx="0" cy="0"/>
        </a:xfrm>
      </p:grpSpPr>
      <p:sp>
        <p:nvSpPr>
          <p:cNvPr id="50" name="Google Shape;50;p8"/>
          <p:cNvSpPr>
            <a:spLocks noGrp="1"/>
          </p:cNvSpPr>
          <p:nvPr>
            <p:ph type="pic" idx="2"/>
          </p:nvPr>
        </p:nvSpPr>
        <p:spPr>
          <a:xfrm>
            <a:off x="239062" y="0"/>
            <a:ext cx="8904900" cy="44331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1" name="Google Shape;51;p8"/>
          <p:cNvSpPr/>
          <p:nvPr/>
        </p:nvSpPr>
        <p:spPr>
          <a:xfrm>
            <a:off x="0" y="0"/>
            <a:ext cx="144000" cy="5143500"/>
          </a:xfrm>
          <a:prstGeom prst="rect">
            <a:avLst/>
          </a:prstGeom>
          <a:solidFill>
            <a:srgbClr val="0064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 name="Google Shape;52;p8"/>
          <p:cNvSpPr/>
          <p:nvPr/>
        </p:nvSpPr>
        <p:spPr>
          <a:xfrm>
            <a:off x="119792" y="0"/>
            <a:ext cx="1194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 name="Google Shape;53;p8"/>
          <p:cNvSpPr txBox="1"/>
          <p:nvPr/>
        </p:nvSpPr>
        <p:spPr>
          <a:xfrm>
            <a:off x="628650" y="4638886"/>
            <a:ext cx="2057400" cy="273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pic>
        <p:nvPicPr>
          <p:cNvPr id="54" name="Google Shape;54;p8"/>
          <p:cNvPicPr preferRelativeResize="0"/>
          <p:nvPr/>
        </p:nvPicPr>
        <p:blipFill rotWithShape="1">
          <a:blip r:embed="rId2">
            <a:alphaModFix/>
          </a:blip>
          <a:srcRect/>
          <a:stretch/>
        </p:blipFill>
        <p:spPr>
          <a:xfrm>
            <a:off x="8002685" y="4433061"/>
            <a:ext cx="747379" cy="6854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spTree>
      <p:nvGrpSpPr>
        <p:cNvPr id="1" name="Shape 55"/>
        <p:cNvGrpSpPr/>
        <p:nvPr/>
      </p:nvGrpSpPr>
      <p:grpSpPr>
        <a:xfrm>
          <a:off x="0" y="0"/>
          <a:ext cx="0" cy="0"/>
          <a:chOff x="0" y="0"/>
          <a:chExt cx="0" cy="0"/>
        </a:xfrm>
      </p:grpSpPr>
      <p:sp>
        <p:nvSpPr>
          <p:cNvPr id="56" name="Google Shape;56;p9"/>
          <p:cNvSpPr>
            <a:spLocks noGrp="1"/>
          </p:cNvSpPr>
          <p:nvPr>
            <p:ph type="pic" idx="2"/>
          </p:nvPr>
        </p:nvSpPr>
        <p:spPr>
          <a:xfrm>
            <a:off x="0" y="0"/>
            <a:ext cx="5388300" cy="514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7" name="Google Shape;57;p9"/>
          <p:cNvSpPr/>
          <p:nvPr/>
        </p:nvSpPr>
        <p:spPr>
          <a:xfrm>
            <a:off x="5388313" y="0"/>
            <a:ext cx="144000" cy="5143500"/>
          </a:xfrm>
          <a:prstGeom prst="rect">
            <a:avLst/>
          </a:prstGeom>
          <a:solidFill>
            <a:srgbClr val="0064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8" name="Google Shape;58;p9"/>
          <p:cNvSpPr/>
          <p:nvPr/>
        </p:nvSpPr>
        <p:spPr>
          <a:xfrm>
            <a:off x="5508105" y="0"/>
            <a:ext cx="1194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 name="Google Shape;59;p9"/>
          <p:cNvSpPr txBox="1">
            <a:spLocks noGrp="1"/>
          </p:cNvSpPr>
          <p:nvPr>
            <p:ph type="body" idx="1"/>
          </p:nvPr>
        </p:nvSpPr>
        <p:spPr>
          <a:xfrm>
            <a:off x="5997940" y="1452281"/>
            <a:ext cx="2581800" cy="28239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Clr>
                <a:srgbClr val="006435"/>
              </a:buClr>
              <a:buSzPts val="2100"/>
              <a:buFont typeface="Noto Sans Symbols"/>
              <a:buChar char="▪"/>
              <a:defRPr>
                <a:latin typeface="Arial"/>
                <a:ea typeface="Arial"/>
                <a:cs typeface="Arial"/>
                <a:sym typeface="Arial"/>
              </a:defRPr>
            </a:lvl1pPr>
            <a:lvl2pPr marL="914400" lvl="1" indent="-342900" algn="l">
              <a:lnSpc>
                <a:spcPct val="90000"/>
              </a:lnSpc>
              <a:spcBef>
                <a:spcPts val="400"/>
              </a:spcBef>
              <a:spcAft>
                <a:spcPts val="0"/>
              </a:spcAft>
              <a:buClr>
                <a:srgbClr val="FFCB03"/>
              </a:buClr>
              <a:buSzPts val="1800"/>
              <a:buFont typeface="Noto Sans Symbols"/>
              <a:buChar char="▪"/>
              <a:defRPr>
                <a:latin typeface="Arial"/>
                <a:ea typeface="Arial"/>
                <a:cs typeface="Arial"/>
                <a:sym typeface="Arial"/>
              </a:defRPr>
            </a:lvl2pPr>
            <a:lvl3pPr marL="1371600" lvl="2" indent="-323850" algn="l">
              <a:lnSpc>
                <a:spcPct val="90000"/>
              </a:lnSpc>
              <a:spcBef>
                <a:spcPts val="400"/>
              </a:spcBef>
              <a:spcAft>
                <a:spcPts val="0"/>
              </a:spcAft>
              <a:buClr>
                <a:srgbClr val="FFCB03"/>
              </a:buClr>
              <a:buSzPts val="1500"/>
              <a:buFont typeface="Noto Sans Symbols"/>
              <a:buChar char="▪"/>
              <a:defRPr>
                <a:latin typeface="Arial"/>
                <a:ea typeface="Arial"/>
                <a:cs typeface="Arial"/>
                <a:sym typeface="Arial"/>
              </a:defRPr>
            </a:lvl3pPr>
            <a:lvl4pPr marL="1828800" lvl="3" indent="-317500" algn="l">
              <a:lnSpc>
                <a:spcPct val="90000"/>
              </a:lnSpc>
              <a:spcBef>
                <a:spcPts val="400"/>
              </a:spcBef>
              <a:spcAft>
                <a:spcPts val="0"/>
              </a:spcAft>
              <a:buClr>
                <a:srgbClr val="FFCB03"/>
              </a:buClr>
              <a:buSzPts val="1400"/>
              <a:buFont typeface="Noto Sans Symbols"/>
              <a:buChar char="▪"/>
              <a:defRPr>
                <a:latin typeface="Arial"/>
                <a:ea typeface="Arial"/>
                <a:cs typeface="Arial"/>
                <a:sym typeface="Arial"/>
              </a:defRPr>
            </a:lvl4pPr>
            <a:lvl5pPr marL="2286000" lvl="4" indent="-317500" algn="l">
              <a:lnSpc>
                <a:spcPct val="90000"/>
              </a:lnSpc>
              <a:spcBef>
                <a:spcPts val="400"/>
              </a:spcBef>
              <a:spcAft>
                <a:spcPts val="0"/>
              </a:spcAft>
              <a:buClr>
                <a:srgbClr val="FFCB03"/>
              </a:buClr>
              <a:buSzPts val="1400"/>
              <a:buChar char="•"/>
              <a:defRPr>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 name="Google Shape;60;p9"/>
          <p:cNvSpPr txBox="1">
            <a:spLocks noGrp="1"/>
          </p:cNvSpPr>
          <p:nvPr>
            <p:ph type="title"/>
          </p:nvPr>
        </p:nvSpPr>
        <p:spPr>
          <a:xfrm>
            <a:off x="5997939" y="298880"/>
            <a:ext cx="25818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6435"/>
              </a:buClr>
              <a:buSzPts val="3300"/>
              <a:buFont typeface="Arial"/>
              <a:buNone/>
              <a:defRPr>
                <a:solidFill>
                  <a:srgbClr val="006435"/>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1" name="Google Shape;61;p9"/>
          <p:cNvSpPr txBox="1">
            <a:spLocks noGrp="1"/>
          </p:cNvSpPr>
          <p:nvPr>
            <p:ph type="sldNum" idx="12"/>
          </p:nvPr>
        </p:nvSpPr>
        <p:spPr>
          <a:xfrm>
            <a:off x="5997939" y="4638886"/>
            <a:ext cx="376200" cy="2739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900" b="0" i="0" u="none" strike="noStrike" cap="none">
                <a:solidFill>
                  <a:srgbClr val="888888"/>
                </a:solidFill>
                <a:latin typeface="Arial"/>
                <a:ea typeface="Arial"/>
                <a:cs typeface="Arial"/>
                <a:sym typeface="Arial"/>
              </a:defRPr>
            </a:lvl1pPr>
            <a:lvl2pPr marL="0" lvl="1" indent="0" algn="l">
              <a:spcBef>
                <a:spcPts val="0"/>
              </a:spcBef>
              <a:buNone/>
              <a:defRPr sz="900" b="0" i="0" u="none" strike="noStrike" cap="none">
                <a:solidFill>
                  <a:srgbClr val="888888"/>
                </a:solidFill>
                <a:latin typeface="Arial"/>
                <a:ea typeface="Arial"/>
                <a:cs typeface="Arial"/>
                <a:sym typeface="Arial"/>
              </a:defRPr>
            </a:lvl2pPr>
            <a:lvl3pPr marL="0" lvl="2" indent="0" algn="l">
              <a:spcBef>
                <a:spcPts val="0"/>
              </a:spcBef>
              <a:buNone/>
              <a:defRPr sz="900" b="0" i="0" u="none" strike="noStrike" cap="none">
                <a:solidFill>
                  <a:srgbClr val="888888"/>
                </a:solidFill>
                <a:latin typeface="Arial"/>
                <a:ea typeface="Arial"/>
                <a:cs typeface="Arial"/>
                <a:sym typeface="Arial"/>
              </a:defRPr>
            </a:lvl3pPr>
            <a:lvl4pPr marL="0" lvl="3" indent="0" algn="l">
              <a:spcBef>
                <a:spcPts val="0"/>
              </a:spcBef>
              <a:buNone/>
              <a:defRPr sz="900" b="0" i="0" u="none" strike="noStrike" cap="none">
                <a:solidFill>
                  <a:srgbClr val="888888"/>
                </a:solidFill>
                <a:latin typeface="Arial"/>
                <a:ea typeface="Arial"/>
                <a:cs typeface="Arial"/>
                <a:sym typeface="Arial"/>
              </a:defRPr>
            </a:lvl4pPr>
            <a:lvl5pPr marL="0" lvl="4" indent="0" algn="l">
              <a:spcBef>
                <a:spcPts val="0"/>
              </a:spcBef>
              <a:buNone/>
              <a:defRPr sz="900" b="0" i="0" u="none" strike="noStrike" cap="none">
                <a:solidFill>
                  <a:srgbClr val="888888"/>
                </a:solidFill>
                <a:latin typeface="Arial"/>
                <a:ea typeface="Arial"/>
                <a:cs typeface="Arial"/>
                <a:sym typeface="Arial"/>
              </a:defRPr>
            </a:lvl5pPr>
            <a:lvl6pPr marL="0" lvl="5" indent="0" algn="l">
              <a:spcBef>
                <a:spcPts val="0"/>
              </a:spcBef>
              <a:buNone/>
              <a:defRPr sz="900" b="0" i="0" u="none" strike="noStrike" cap="none">
                <a:solidFill>
                  <a:srgbClr val="888888"/>
                </a:solidFill>
                <a:latin typeface="Arial"/>
                <a:ea typeface="Arial"/>
                <a:cs typeface="Arial"/>
                <a:sym typeface="Arial"/>
              </a:defRPr>
            </a:lvl6pPr>
            <a:lvl7pPr marL="0" lvl="6" indent="0" algn="l">
              <a:spcBef>
                <a:spcPts val="0"/>
              </a:spcBef>
              <a:buNone/>
              <a:defRPr sz="900" b="0" i="0" u="none" strike="noStrike" cap="none">
                <a:solidFill>
                  <a:srgbClr val="888888"/>
                </a:solidFill>
                <a:latin typeface="Arial"/>
                <a:ea typeface="Arial"/>
                <a:cs typeface="Arial"/>
                <a:sym typeface="Arial"/>
              </a:defRPr>
            </a:lvl7pPr>
            <a:lvl8pPr marL="0" lvl="7" indent="0" algn="l">
              <a:spcBef>
                <a:spcPts val="0"/>
              </a:spcBef>
              <a:buNone/>
              <a:defRPr sz="900" b="0" i="0" u="none" strike="noStrike" cap="none">
                <a:solidFill>
                  <a:srgbClr val="888888"/>
                </a:solidFill>
                <a:latin typeface="Arial"/>
                <a:ea typeface="Arial"/>
                <a:cs typeface="Arial"/>
                <a:sym typeface="Arial"/>
              </a:defRPr>
            </a:lvl8pPr>
            <a:lvl9pPr marL="0" lvl="8" indent="0" algn="l">
              <a:spcBef>
                <a:spcPts val="0"/>
              </a:spcBef>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62" name="Google Shape;62;p9"/>
          <p:cNvPicPr preferRelativeResize="0"/>
          <p:nvPr/>
        </p:nvPicPr>
        <p:blipFill rotWithShape="1">
          <a:blip r:embed="rId2">
            <a:alphaModFix/>
          </a:blip>
          <a:srcRect/>
          <a:stretch/>
        </p:blipFill>
        <p:spPr>
          <a:xfrm>
            <a:off x="8002685" y="4433061"/>
            <a:ext cx="747379" cy="68549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spTree>
      <p:nvGrpSpPr>
        <p:cNvPr id="1" name="Shape 63"/>
        <p:cNvGrpSpPr/>
        <p:nvPr/>
      </p:nvGrpSpPr>
      <p:grpSpPr>
        <a:xfrm>
          <a:off x="0" y="0"/>
          <a:ext cx="0" cy="0"/>
          <a:chOff x="0" y="0"/>
          <a:chExt cx="0" cy="0"/>
        </a:xfrm>
      </p:grpSpPr>
      <p:sp>
        <p:nvSpPr>
          <p:cNvPr id="64" name="Google Shape;64;p10"/>
          <p:cNvSpPr>
            <a:spLocks noGrp="1"/>
          </p:cNvSpPr>
          <p:nvPr>
            <p:ph type="pic" idx="2"/>
          </p:nvPr>
        </p:nvSpPr>
        <p:spPr>
          <a:xfrm>
            <a:off x="0" y="0"/>
            <a:ext cx="2658000" cy="514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5" name="Google Shape;65;p10"/>
          <p:cNvSpPr/>
          <p:nvPr/>
        </p:nvSpPr>
        <p:spPr>
          <a:xfrm>
            <a:off x="2633525" y="0"/>
            <a:ext cx="144000" cy="5143500"/>
          </a:xfrm>
          <a:prstGeom prst="rect">
            <a:avLst/>
          </a:prstGeom>
          <a:solidFill>
            <a:srgbClr val="0064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 name="Google Shape;66;p10"/>
          <p:cNvSpPr/>
          <p:nvPr/>
        </p:nvSpPr>
        <p:spPr>
          <a:xfrm>
            <a:off x="2753317" y="0"/>
            <a:ext cx="1194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 name="Google Shape;67;p10"/>
          <p:cNvSpPr txBox="1">
            <a:spLocks noGrp="1"/>
          </p:cNvSpPr>
          <p:nvPr>
            <p:ph type="body" idx="1"/>
          </p:nvPr>
        </p:nvSpPr>
        <p:spPr>
          <a:xfrm>
            <a:off x="3405884" y="1452281"/>
            <a:ext cx="5173800" cy="28239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Clr>
                <a:srgbClr val="006435"/>
              </a:buClr>
              <a:buSzPts val="2100"/>
              <a:buFont typeface="Noto Sans Symbols"/>
              <a:buChar char="▪"/>
              <a:defRPr>
                <a:latin typeface="Arial"/>
                <a:ea typeface="Arial"/>
                <a:cs typeface="Arial"/>
                <a:sym typeface="Arial"/>
              </a:defRPr>
            </a:lvl1pPr>
            <a:lvl2pPr marL="914400" lvl="1" indent="-342900" algn="l">
              <a:lnSpc>
                <a:spcPct val="90000"/>
              </a:lnSpc>
              <a:spcBef>
                <a:spcPts val="400"/>
              </a:spcBef>
              <a:spcAft>
                <a:spcPts val="0"/>
              </a:spcAft>
              <a:buClr>
                <a:srgbClr val="FFCB03"/>
              </a:buClr>
              <a:buSzPts val="1800"/>
              <a:buFont typeface="Noto Sans Symbols"/>
              <a:buChar char="▪"/>
              <a:defRPr>
                <a:latin typeface="Arial"/>
                <a:ea typeface="Arial"/>
                <a:cs typeface="Arial"/>
                <a:sym typeface="Arial"/>
              </a:defRPr>
            </a:lvl2pPr>
            <a:lvl3pPr marL="1371600" lvl="2" indent="-323850" algn="l">
              <a:lnSpc>
                <a:spcPct val="90000"/>
              </a:lnSpc>
              <a:spcBef>
                <a:spcPts val="400"/>
              </a:spcBef>
              <a:spcAft>
                <a:spcPts val="0"/>
              </a:spcAft>
              <a:buClr>
                <a:srgbClr val="FFCB03"/>
              </a:buClr>
              <a:buSzPts val="1500"/>
              <a:buFont typeface="Noto Sans Symbols"/>
              <a:buChar char="▪"/>
              <a:defRPr>
                <a:latin typeface="Arial"/>
                <a:ea typeface="Arial"/>
                <a:cs typeface="Arial"/>
                <a:sym typeface="Arial"/>
              </a:defRPr>
            </a:lvl3pPr>
            <a:lvl4pPr marL="1828800" lvl="3" indent="-317500" algn="l">
              <a:lnSpc>
                <a:spcPct val="90000"/>
              </a:lnSpc>
              <a:spcBef>
                <a:spcPts val="400"/>
              </a:spcBef>
              <a:spcAft>
                <a:spcPts val="0"/>
              </a:spcAft>
              <a:buClr>
                <a:srgbClr val="FFCB03"/>
              </a:buClr>
              <a:buSzPts val="1400"/>
              <a:buFont typeface="Noto Sans Symbols"/>
              <a:buChar char="▪"/>
              <a:defRPr>
                <a:latin typeface="Arial"/>
                <a:ea typeface="Arial"/>
                <a:cs typeface="Arial"/>
                <a:sym typeface="Arial"/>
              </a:defRPr>
            </a:lvl4pPr>
            <a:lvl5pPr marL="2286000" lvl="4" indent="-317500" algn="l">
              <a:lnSpc>
                <a:spcPct val="90000"/>
              </a:lnSpc>
              <a:spcBef>
                <a:spcPts val="400"/>
              </a:spcBef>
              <a:spcAft>
                <a:spcPts val="0"/>
              </a:spcAft>
              <a:buClr>
                <a:srgbClr val="FFCB03"/>
              </a:buClr>
              <a:buSzPts val="1400"/>
              <a:buChar char="•"/>
              <a:defRPr>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0"/>
          <p:cNvSpPr txBox="1">
            <a:spLocks noGrp="1"/>
          </p:cNvSpPr>
          <p:nvPr>
            <p:ph type="title"/>
          </p:nvPr>
        </p:nvSpPr>
        <p:spPr>
          <a:xfrm>
            <a:off x="3405884" y="298880"/>
            <a:ext cx="51738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6435"/>
              </a:buClr>
              <a:buSzPts val="3300"/>
              <a:buFont typeface="Arial"/>
              <a:buNone/>
              <a:defRPr>
                <a:solidFill>
                  <a:srgbClr val="006435"/>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10"/>
          <p:cNvSpPr txBox="1">
            <a:spLocks noGrp="1"/>
          </p:cNvSpPr>
          <p:nvPr>
            <p:ph type="sldNum" idx="12"/>
          </p:nvPr>
        </p:nvSpPr>
        <p:spPr>
          <a:xfrm>
            <a:off x="3405884" y="4638886"/>
            <a:ext cx="2057400" cy="2739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900" b="0" i="0" u="none" strike="noStrike" cap="none">
                <a:solidFill>
                  <a:srgbClr val="888888"/>
                </a:solidFill>
                <a:latin typeface="Arial"/>
                <a:ea typeface="Arial"/>
                <a:cs typeface="Arial"/>
                <a:sym typeface="Arial"/>
              </a:defRPr>
            </a:lvl1pPr>
            <a:lvl2pPr marL="0" lvl="1" indent="0" algn="l">
              <a:spcBef>
                <a:spcPts val="0"/>
              </a:spcBef>
              <a:buNone/>
              <a:defRPr sz="900" b="0" i="0" u="none" strike="noStrike" cap="none">
                <a:solidFill>
                  <a:srgbClr val="888888"/>
                </a:solidFill>
                <a:latin typeface="Arial"/>
                <a:ea typeface="Arial"/>
                <a:cs typeface="Arial"/>
                <a:sym typeface="Arial"/>
              </a:defRPr>
            </a:lvl2pPr>
            <a:lvl3pPr marL="0" lvl="2" indent="0" algn="l">
              <a:spcBef>
                <a:spcPts val="0"/>
              </a:spcBef>
              <a:buNone/>
              <a:defRPr sz="900" b="0" i="0" u="none" strike="noStrike" cap="none">
                <a:solidFill>
                  <a:srgbClr val="888888"/>
                </a:solidFill>
                <a:latin typeface="Arial"/>
                <a:ea typeface="Arial"/>
                <a:cs typeface="Arial"/>
                <a:sym typeface="Arial"/>
              </a:defRPr>
            </a:lvl3pPr>
            <a:lvl4pPr marL="0" lvl="3" indent="0" algn="l">
              <a:spcBef>
                <a:spcPts val="0"/>
              </a:spcBef>
              <a:buNone/>
              <a:defRPr sz="900" b="0" i="0" u="none" strike="noStrike" cap="none">
                <a:solidFill>
                  <a:srgbClr val="888888"/>
                </a:solidFill>
                <a:latin typeface="Arial"/>
                <a:ea typeface="Arial"/>
                <a:cs typeface="Arial"/>
                <a:sym typeface="Arial"/>
              </a:defRPr>
            </a:lvl4pPr>
            <a:lvl5pPr marL="0" lvl="4" indent="0" algn="l">
              <a:spcBef>
                <a:spcPts val="0"/>
              </a:spcBef>
              <a:buNone/>
              <a:defRPr sz="900" b="0" i="0" u="none" strike="noStrike" cap="none">
                <a:solidFill>
                  <a:srgbClr val="888888"/>
                </a:solidFill>
                <a:latin typeface="Arial"/>
                <a:ea typeface="Arial"/>
                <a:cs typeface="Arial"/>
                <a:sym typeface="Arial"/>
              </a:defRPr>
            </a:lvl5pPr>
            <a:lvl6pPr marL="0" lvl="5" indent="0" algn="l">
              <a:spcBef>
                <a:spcPts val="0"/>
              </a:spcBef>
              <a:buNone/>
              <a:defRPr sz="900" b="0" i="0" u="none" strike="noStrike" cap="none">
                <a:solidFill>
                  <a:srgbClr val="888888"/>
                </a:solidFill>
                <a:latin typeface="Arial"/>
                <a:ea typeface="Arial"/>
                <a:cs typeface="Arial"/>
                <a:sym typeface="Arial"/>
              </a:defRPr>
            </a:lvl6pPr>
            <a:lvl7pPr marL="0" lvl="6" indent="0" algn="l">
              <a:spcBef>
                <a:spcPts val="0"/>
              </a:spcBef>
              <a:buNone/>
              <a:defRPr sz="900" b="0" i="0" u="none" strike="noStrike" cap="none">
                <a:solidFill>
                  <a:srgbClr val="888888"/>
                </a:solidFill>
                <a:latin typeface="Arial"/>
                <a:ea typeface="Arial"/>
                <a:cs typeface="Arial"/>
                <a:sym typeface="Arial"/>
              </a:defRPr>
            </a:lvl7pPr>
            <a:lvl8pPr marL="0" lvl="7" indent="0" algn="l">
              <a:spcBef>
                <a:spcPts val="0"/>
              </a:spcBef>
              <a:buNone/>
              <a:defRPr sz="900" b="0" i="0" u="none" strike="noStrike" cap="none">
                <a:solidFill>
                  <a:srgbClr val="888888"/>
                </a:solidFill>
                <a:latin typeface="Arial"/>
                <a:ea typeface="Arial"/>
                <a:cs typeface="Arial"/>
                <a:sym typeface="Arial"/>
              </a:defRPr>
            </a:lvl8pPr>
            <a:lvl9pPr marL="0" lvl="8" indent="0" algn="l">
              <a:spcBef>
                <a:spcPts val="0"/>
              </a:spcBef>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70" name="Google Shape;70;p10"/>
          <p:cNvPicPr preferRelativeResize="0"/>
          <p:nvPr/>
        </p:nvPicPr>
        <p:blipFill rotWithShape="1">
          <a:blip r:embed="rId2">
            <a:alphaModFix/>
          </a:blip>
          <a:srcRect/>
          <a:stretch/>
        </p:blipFill>
        <p:spPr>
          <a:xfrm>
            <a:off x="8002685" y="4433061"/>
            <a:ext cx="747379" cy="68549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503039"/>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300"/>
              <a:buFont typeface="Open Sans"/>
              <a:buNone/>
              <a:defRPr sz="3300" b="1" i="0" u="none" strike="noStrike" cap="none">
                <a:solidFill>
                  <a:schemeClr val="lt1"/>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885949"/>
            <a:ext cx="7886700" cy="27468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www.magnetmail.ne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updates@chapter.assp.org"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community.assp.or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p52351@cox.net"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mailto:chapterwebupdates@assp.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p52351@cox.net"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mailto:chapterwebupdates@assp.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p52351@cox.net"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mailto:chapterwebupdates@assp.or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p52351@cox.net"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mailto:chapterwebupdates@assp.org"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mailto:p52351@cox.net"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mailto:chapterwebupdates@assp.org"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mailto:amanda.shin@gmail.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mailto:chapterwebupdates@assp.org"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ded5439.inmotionhosting.com:2096/"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assp.org/docs/default-source/community-leader-resources/chapter-email-accounts-faq.pdf?sfvrsn=6c83de47_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1257300" y="1401350"/>
            <a:ext cx="7599600" cy="1371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4200"/>
              <a:t>ARVP  Technology/Communication Update</a:t>
            </a:r>
            <a:endParaRPr sz="4200"/>
          </a:p>
        </p:txBody>
      </p:sp>
      <p:sp>
        <p:nvSpPr>
          <p:cNvPr id="111" name="Google Shape;111;p16"/>
          <p:cNvSpPr txBox="1">
            <a:spLocks noGrp="1"/>
          </p:cNvSpPr>
          <p:nvPr>
            <p:ph type="body" idx="1"/>
          </p:nvPr>
        </p:nvSpPr>
        <p:spPr>
          <a:xfrm>
            <a:off x="1257299" y="3071060"/>
            <a:ext cx="7123200" cy="16197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Fall 2022 ROC Meeting</a:t>
            </a:r>
            <a:endParaRPr/>
          </a:p>
          <a:p>
            <a:pPr marL="0" lvl="0" indent="0" algn="l" rtl="0">
              <a:spcBef>
                <a:spcPts val="800"/>
              </a:spcBef>
              <a:spcAft>
                <a:spcPts val="0"/>
              </a:spcAft>
              <a:buNone/>
            </a:pPr>
            <a:r>
              <a:rPr lang="en"/>
              <a:t>Region I ASSP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628650" y="160250"/>
            <a:ext cx="80598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800"/>
              <a:t>Magnet Mail/Higher Logic - Chapter Comm</a:t>
            </a:r>
            <a:endParaRPr sz="2800"/>
          </a:p>
        </p:txBody>
      </p:sp>
      <p:pic>
        <p:nvPicPr>
          <p:cNvPr id="173" name="Google Shape;173;p25"/>
          <p:cNvPicPr preferRelativeResize="0"/>
          <p:nvPr/>
        </p:nvPicPr>
        <p:blipFill>
          <a:blip r:embed="rId3">
            <a:alphaModFix/>
          </a:blip>
          <a:stretch>
            <a:fillRect/>
          </a:stretch>
        </p:blipFill>
        <p:spPr>
          <a:xfrm>
            <a:off x="864925" y="1848775"/>
            <a:ext cx="6793473" cy="3294726"/>
          </a:xfrm>
          <a:prstGeom prst="rect">
            <a:avLst/>
          </a:prstGeom>
          <a:noFill/>
          <a:ln>
            <a:noFill/>
          </a:ln>
        </p:spPr>
      </p:pic>
      <p:sp>
        <p:nvSpPr>
          <p:cNvPr id="174" name="Google Shape;174;p25"/>
          <p:cNvSpPr txBox="1"/>
          <p:nvPr/>
        </p:nvSpPr>
        <p:spPr>
          <a:xfrm>
            <a:off x="468750" y="986200"/>
            <a:ext cx="6660900" cy="490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CC0000"/>
              </a:buClr>
              <a:buSzPts val="1400"/>
              <a:buFont typeface="Open Sans"/>
              <a:buChar char="●"/>
            </a:pPr>
            <a:r>
              <a:rPr lang="en">
                <a:latin typeface="Open Sans"/>
                <a:ea typeface="Open Sans"/>
                <a:cs typeface="Open Sans"/>
                <a:sym typeface="Open Sans"/>
              </a:rPr>
              <a:t>One account shared among pertinent chapter officers! </a:t>
            </a:r>
            <a:endParaRPr>
              <a:latin typeface="Open Sans"/>
              <a:ea typeface="Open Sans"/>
              <a:cs typeface="Open Sans"/>
              <a:sym typeface="Open Sans"/>
            </a:endParaRPr>
          </a:p>
          <a:p>
            <a:pPr marL="457200" lvl="0" indent="-317500" algn="l" rtl="0">
              <a:spcBef>
                <a:spcPts val="0"/>
              </a:spcBef>
              <a:spcAft>
                <a:spcPts val="0"/>
              </a:spcAft>
              <a:buClr>
                <a:srgbClr val="CC0000"/>
              </a:buClr>
              <a:buSzPts val="1400"/>
              <a:buFont typeface="Open Sans"/>
              <a:buChar char="●"/>
            </a:pPr>
            <a:r>
              <a:rPr lang="en">
                <a:latin typeface="Open Sans"/>
                <a:ea typeface="Open Sans"/>
                <a:cs typeface="Open Sans"/>
                <a:sym typeface="Open Sans"/>
              </a:rPr>
              <a:t>To Access - </a:t>
            </a:r>
            <a:r>
              <a:rPr lang="en" u="sng">
                <a:solidFill>
                  <a:schemeClr val="hlink"/>
                </a:solidFill>
                <a:latin typeface="Open Sans"/>
                <a:ea typeface="Open Sans"/>
                <a:cs typeface="Open Sans"/>
                <a:sym typeface="Open Sans"/>
                <a:hlinkClick r:id="rId4"/>
              </a:rPr>
              <a:t>http://www.magnetmail.net</a:t>
            </a:r>
            <a:r>
              <a:rPr lang="en">
                <a:latin typeface="Open Sans"/>
                <a:ea typeface="Open Sans"/>
                <a:cs typeface="Open Sans"/>
                <a:sym typeface="Open Sans"/>
              </a:rPr>
              <a:t> </a:t>
            </a:r>
            <a:endParaRPr>
              <a:latin typeface="Open Sans"/>
              <a:ea typeface="Open Sans"/>
              <a:cs typeface="Open Sans"/>
              <a:sym typeface="Open Sans"/>
            </a:endParaRPr>
          </a:p>
          <a:p>
            <a:pPr marL="457200" lvl="0" indent="-317500" algn="l" rtl="0">
              <a:spcBef>
                <a:spcPts val="0"/>
              </a:spcBef>
              <a:spcAft>
                <a:spcPts val="0"/>
              </a:spcAft>
              <a:buClr>
                <a:srgbClr val="CC0000"/>
              </a:buClr>
              <a:buSzPts val="1400"/>
              <a:buFont typeface="Open Sans"/>
              <a:buChar char="●"/>
            </a:pPr>
            <a:r>
              <a:rPr lang="en">
                <a:latin typeface="Open Sans"/>
                <a:ea typeface="Open Sans"/>
                <a:cs typeface="Open Sans"/>
                <a:sym typeface="Open Sans"/>
              </a:rPr>
              <a:t>Can update social media platforms with new content</a:t>
            </a:r>
            <a:endParaRPr>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Social Media Platforms</a:t>
            </a:r>
            <a:endParaRPr/>
          </a:p>
        </p:txBody>
      </p:sp>
      <p:sp>
        <p:nvSpPr>
          <p:cNvPr id="180" name="Google Shape;180;p26"/>
          <p:cNvSpPr txBox="1">
            <a:spLocks noGrp="1"/>
          </p:cNvSpPr>
          <p:nvPr>
            <p:ph type="body" idx="1"/>
          </p:nvPr>
        </p:nvSpPr>
        <p:spPr>
          <a:xfrm>
            <a:off x="581825" y="1439702"/>
            <a:ext cx="7886700" cy="2787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Social media accounts are not created/managed as part of your web hosting package. Here are some basic guidelines:</a:t>
            </a:r>
            <a:endParaRPr sz="1800"/>
          </a:p>
          <a:p>
            <a:pPr marL="457200" lvl="0" indent="-342900" algn="l" rtl="0">
              <a:spcBef>
                <a:spcPts val="800"/>
              </a:spcBef>
              <a:spcAft>
                <a:spcPts val="0"/>
              </a:spcAft>
              <a:buSzPts val="1800"/>
              <a:buChar char="▪"/>
            </a:pPr>
            <a:r>
              <a:rPr lang="en" sz="1800"/>
              <a:t>Create accounts as business/company pages. This allows you to post messages from the Real Magnet/Higher Logic and chapter website dashboard.</a:t>
            </a:r>
            <a:endParaRPr sz="1800"/>
          </a:p>
          <a:p>
            <a:pPr marL="457200" lvl="0" indent="-342900" algn="l" rtl="0">
              <a:spcBef>
                <a:spcPts val="0"/>
              </a:spcBef>
              <a:spcAft>
                <a:spcPts val="0"/>
              </a:spcAft>
              <a:buSzPts val="1800"/>
              <a:buChar char="▪"/>
            </a:pPr>
            <a:r>
              <a:rPr lang="en" sz="1800"/>
              <a:t>Use a chapter email address, like chapter gmail address or smail address such as </a:t>
            </a:r>
            <a:r>
              <a:rPr lang="en" sz="1800" u="sng">
                <a:solidFill>
                  <a:schemeClr val="hlink"/>
                </a:solidFill>
                <a:hlinkClick r:id="rId3"/>
              </a:rPr>
              <a:t>updates@chapter.assp.org</a:t>
            </a:r>
            <a:r>
              <a:rPr lang="en" sz="1800"/>
              <a:t>, to create the accounts. This will create a smooth transition</a:t>
            </a:r>
            <a:endParaRPr sz="1800"/>
          </a:p>
          <a:p>
            <a:pPr marL="457200" lvl="0" indent="-342900" algn="l" rtl="0">
              <a:spcBef>
                <a:spcPts val="0"/>
              </a:spcBef>
              <a:spcAft>
                <a:spcPts val="0"/>
              </a:spcAft>
              <a:buSzPts val="1800"/>
              <a:buChar char="▪"/>
            </a:pPr>
            <a:r>
              <a:rPr lang="en" sz="1800"/>
              <a:t>Visit society page to download your social media banners and chapter’s logo in high resolution format</a:t>
            </a:r>
            <a:endParaRPr sz="1800"/>
          </a:p>
          <a:p>
            <a:pPr marL="457200" lvl="0" indent="0" algn="l" rtl="0">
              <a:spcBef>
                <a:spcPts val="800"/>
              </a:spcBef>
              <a:spcAft>
                <a:spcPts val="0"/>
              </a:spcAft>
              <a:buNone/>
            </a:pPr>
            <a:endParaRPr sz="1800"/>
          </a:p>
          <a:p>
            <a:pPr marL="0" lvl="0" indent="0" algn="l" rtl="0">
              <a:spcBef>
                <a:spcPts val="800"/>
              </a:spcBef>
              <a:spcAft>
                <a:spcPts val="0"/>
              </a:spcAft>
              <a:buNone/>
            </a:pPr>
            <a:r>
              <a:rPr lang="en" sz="1300" b="1"/>
              <a:t>ASSP HOME &gt; COMMUNITY LEADER RESOURCES &gt; CHAPTERS &gt; CHAPTER COMMUNICATIONS </a:t>
            </a:r>
            <a:endParaRPr sz="1300" b="1"/>
          </a:p>
        </p:txBody>
      </p:sp>
      <p:pic>
        <p:nvPicPr>
          <p:cNvPr id="181" name="Google Shape;181;p26"/>
          <p:cNvPicPr preferRelativeResize="0"/>
          <p:nvPr/>
        </p:nvPicPr>
        <p:blipFill>
          <a:blip r:embed="rId4">
            <a:alphaModFix/>
          </a:blip>
          <a:stretch>
            <a:fillRect/>
          </a:stretch>
        </p:blipFill>
        <p:spPr>
          <a:xfrm>
            <a:off x="6334050" y="102848"/>
            <a:ext cx="2508874" cy="1254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7"/>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Poll Daddy</a:t>
            </a:r>
            <a:endParaRPr/>
          </a:p>
        </p:txBody>
      </p:sp>
      <p:pic>
        <p:nvPicPr>
          <p:cNvPr id="187" name="Google Shape;187;p27"/>
          <p:cNvPicPr preferRelativeResize="0"/>
          <p:nvPr/>
        </p:nvPicPr>
        <p:blipFill>
          <a:blip r:embed="rId3">
            <a:alphaModFix/>
          </a:blip>
          <a:stretch>
            <a:fillRect/>
          </a:stretch>
        </p:blipFill>
        <p:spPr>
          <a:xfrm>
            <a:off x="3539450" y="1330875"/>
            <a:ext cx="5291822" cy="3252623"/>
          </a:xfrm>
          <a:prstGeom prst="rect">
            <a:avLst/>
          </a:prstGeom>
          <a:noFill/>
          <a:ln>
            <a:noFill/>
          </a:ln>
        </p:spPr>
      </p:pic>
      <p:sp>
        <p:nvSpPr>
          <p:cNvPr id="188" name="Google Shape;188;p27"/>
          <p:cNvSpPr txBox="1"/>
          <p:nvPr/>
        </p:nvSpPr>
        <p:spPr>
          <a:xfrm>
            <a:off x="413675" y="1276750"/>
            <a:ext cx="5223900" cy="955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990000"/>
              </a:buClr>
              <a:buSzPts val="1400"/>
              <a:buFont typeface="Open Sans"/>
              <a:buChar char="●"/>
            </a:pPr>
            <a:r>
              <a:rPr lang="en">
                <a:latin typeface="Open Sans"/>
                <a:ea typeface="Open Sans"/>
                <a:cs typeface="Open Sans"/>
                <a:sym typeface="Open Sans"/>
              </a:rPr>
              <a:t>Annual Membership Survey</a:t>
            </a:r>
            <a:endParaRPr>
              <a:latin typeface="Open Sans"/>
              <a:ea typeface="Open Sans"/>
              <a:cs typeface="Open Sans"/>
              <a:sym typeface="Open Sans"/>
            </a:endParaRPr>
          </a:p>
          <a:p>
            <a:pPr marL="457200" lvl="0" indent="-317500" algn="l" rtl="0">
              <a:spcBef>
                <a:spcPts val="0"/>
              </a:spcBef>
              <a:spcAft>
                <a:spcPts val="0"/>
              </a:spcAft>
              <a:buClr>
                <a:srgbClr val="990000"/>
              </a:buClr>
              <a:buSzPts val="1400"/>
              <a:buFont typeface="Open Sans"/>
              <a:buChar char="●"/>
            </a:pPr>
            <a:r>
              <a:rPr lang="en">
                <a:latin typeface="Open Sans"/>
                <a:ea typeface="Open Sans"/>
                <a:cs typeface="Open Sans"/>
                <a:sym typeface="Open Sans"/>
              </a:rPr>
              <a:t>Meeting Evaluation Survey</a:t>
            </a:r>
            <a:endParaRPr>
              <a:latin typeface="Open Sans"/>
              <a:ea typeface="Open Sans"/>
              <a:cs typeface="Open Sans"/>
              <a:sym typeface="Open Sans"/>
            </a:endParaRPr>
          </a:p>
          <a:p>
            <a:pPr marL="457200" lvl="0" indent="-317500" algn="l" rtl="0">
              <a:spcBef>
                <a:spcPts val="0"/>
              </a:spcBef>
              <a:spcAft>
                <a:spcPts val="0"/>
              </a:spcAft>
              <a:buClr>
                <a:srgbClr val="990000"/>
              </a:buClr>
              <a:buSzPts val="1400"/>
              <a:buFont typeface="Open Sans"/>
              <a:buChar char="●"/>
            </a:pPr>
            <a:r>
              <a:rPr lang="en">
                <a:latin typeface="Open Sans"/>
                <a:ea typeface="Open Sans"/>
                <a:cs typeface="Open Sans"/>
                <a:sym typeface="Open Sans"/>
              </a:rPr>
              <a:t>General Membership Surveys</a:t>
            </a:r>
            <a:endParaRPr>
              <a:latin typeface="Open Sans"/>
              <a:ea typeface="Open Sans"/>
              <a:cs typeface="Open Sans"/>
              <a:sym typeface="Open Sans"/>
            </a:endParaRPr>
          </a:p>
        </p:txBody>
      </p:sp>
      <p:pic>
        <p:nvPicPr>
          <p:cNvPr id="189" name="Google Shape;189;p27"/>
          <p:cNvPicPr preferRelativeResize="0"/>
          <p:nvPr/>
        </p:nvPicPr>
        <p:blipFill>
          <a:blip r:embed="rId4">
            <a:alphaModFix/>
          </a:blip>
          <a:stretch>
            <a:fillRect/>
          </a:stretch>
        </p:blipFill>
        <p:spPr>
          <a:xfrm>
            <a:off x="7299175" y="57150"/>
            <a:ext cx="1574932" cy="1149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Society Provided Gmail Accounts</a:t>
            </a:r>
            <a:endParaRPr/>
          </a:p>
        </p:txBody>
      </p:sp>
      <p:sp>
        <p:nvSpPr>
          <p:cNvPr id="195" name="Google Shape;195;p28"/>
          <p:cNvSpPr txBox="1">
            <a:spLocks noGrp="1"/>
          </p:cNvSpPr>
          <p:nvPr>
            <p:ph type="body" idx="1"/>
          </p:nvPr>
        </p:nvSpPr>
        <p:spPr>
          <a:xfrm>
            <a:off x="628650" y="1359502"/>
            <a:ext cx="7886700" cy="2787600"/>
          </a:xfrm>
          <a:prstGeom prst="rect">
            <a:avLst/>
          </a:prstGeom>
        </p:spPr>
        <p:txBody>
          <a:bodyPr spcFirstLastPara="1" wrap="square" lIns="68575" tIns="34275" rIns="68575" bIns="34275" anchor="t" anchorCtr="0">
            <a:noAutofit/>
          </a:bodyPr>
          <a:lstStyle/>
          <a:p>
            <a:pPr marL="177800" lvl="0" indent="0" algn="l" rtl="0">
              <a:spcBef>
                <a:spcPts val="800"/>
              </a:spcBef>
              <a:spcAft>
                <a:spcPts val="0"/>
              </a:spcAft>
              <a:buNone/>
            </a:pPr>
            <a:r>
              <a:rPr lang="en" b="1"/>
              <a:t>Chapter Document Storage (google drive):</a:t>
            </a:r>
            <a:endParaRPr b="1"/>
          </a:p>
          <a:p>
            <a:pPr marL="457200" lvl="0" indent="-361950" algn="l" rtl="0">
              <a:spcBef>
                <a:spcPts val="800"/>
              </a:spcBef>
              <a:spcAft>
                <a:spcPts val="0"/>
              </a:spcAft>
              <a:buSzPts val="2100"/>
              <a:buChar char="▪"/>
            </a:pPr>
            <a:r>
              <a:rPr lang="en"/>
              <a:t>Society-Provided Google Drive</a:t>
            </a:r>
            <a:endParaRPr/>
          </a:p>
          <a:p>
            <a:pPr marL="914400" lvl="1" indent="-342900" algn="l" rtl="0">
              <a:spcBef>
                <a:spcPts val="0"/>
              </a:spcBef>
              <a:spcAft>
                <a:spcPts val="0"/>
              </a:spcAft>
              <a:buSzPts val="1800"/>
              <a:buChar char="▪"/>
            </a:pPr>
            <a:r>
              <a:rPr lang="en"/>
              <a:t>15GB</a:t>
            </a:r>
            <a:endParaRPr/>
          </a:p>
          <a:p>
            <a:pPr marL="914400" lvl="1" indent="-342900" algn="l" rtl="0">
              <a:spcBef>
                <a:spcPts val="0"/>
              </a:spcBef>
              <a:spcAft>
                <a:spcPts val="0"/>
              </a:spcAft>
              <a:buSzPts val="1800"/>
              <a:buChar char="▪"/>
            </a:pPr>
            <a:r>
              <a:rPr lang="en"/>
              <a:t>Upgradable as needed (chapter paid)</a:t>
            </a:r>
            <a:endParaRPr/>
          </a:p>
          <a:p>
            <a:pPr marL="457200" lvl="0" indent="-361950" algn="l" rtl="0">
              <a:spcBef>
                <a:spcPts val="0"/>
              </a:spcBef>
              <a:spcAft>
                <a:spcPts val="0"/>
              </a:spcAft>
              <a:buSzPts val="2100"/>
              <a:buChar char="▪"/>
            </a:pPr>
            <a:r>
              <a:rPr lang="en"/>
              <a:t>Allows for Cloud-Based storage of chapter documents (and possibly other things):</a:t>
            </a:r>
            <a:endParaRPr/>
          </a:p>
          <a:p>
            <a:pPr marL="914400" lvl="1" indent="-342900" algn="l" rtl="0">
              <a:spcBef>
                <a:spcPts val="0"/>
              </a:spcBef>
              <a:spcAft>
                <a:spcPts val="0"/>
              </a:spcAft>
              <a:buSzPts val="1800"/>
              <a:buChar char="▪"/>
            </a:pPr>
            <a:r>
              <a:rPr lang="en"/>
              <a:t>Chapter By-Laws</a:t>
            </a:r>
            <a:endParaRPr/>
          </a:p>
          <a:p>
            <a:pPr marL="914400" lvl="1" indent="-342900" algn="l" rtl="0">
              <a:spcBef>
                <a:spcPts val="0"/>
              </a:spcBef>
              <a:spcAft>
                <a:spcPts val="0"/>
              </a:spcAft>
              <a:buSzPts val="1800"/>
              <a:buChar char="▪"/>
            </a:pPr>
            <a:r>
              <a:rPr lang="en"/>
              <a:t>Financial Records</a:t>
            </a:r>
            <a:endParaRPr/>
          </a:p>
          <a:p>
            <a:pPr marL="914400" lvl="1" indent="-342900" algn="l" rtl="0">
              <a:spcBef>
                <a:spcPts val="0"/>
              </a:spcBef>
              <a:spcAft>
                <a:spcPts val="0"/>
              </a:spcAft>
              <a:buSzPts val="1800"/>
              <a:buChar char="▪"/>
            </a:pPr>
            <a:r>
              <a:rPr lang="en"/>
              <a:t>Chapter Meeting Minutes</a:t>
            </a:r>
            <a:endParaRPr/>
          </a:p>
          <a:p>
            <a:pPr marL="914400" lvl="1" indent="-342900" algn="l" rtl="0">
              <a:spcBef>
                <a:spcPts val="0"/>
              </a:spcBef>
              <a:spcAft>
                <a:spcPts val="0"/>
              </a:spcAft>
              <a:buSzPts val="1800"/>
              <a:buChar char="▪"/>
            </a:pPr>
            <a:r>
              <a:rPr lang="en"/>
              <a:t>COMT Tracker</a:t>
            </a:r>
            <a:endParaRPr/>
          </a:p>
          <a:p>
            <a:pPr marL="914400" lvl="1" indent="-342900" algn="l" rtl="0">
              <a:spcBef>
                <a:spcPts val="0"/>
              </a:spcBef>
              <a:spcAft>
                <a:spcPts val="0"/>
              </a:spcAft>
              <a:buSzPts val="1800"/>
              <a:buChar char="▪"/>
            </a:pPr>
            <a:r>
              <a:rPr lang="en"/>
              <a:t>Agendas</a:t>
            </a:r>
            <a:endParaRPr/>
          </a:p>
          <a:p>
            <a:pPr marL="914400" lvl="1" indent="-342900" algn="l" rtl="0">
              <a:spcBef>
                <a:spcPts val="0"/>
              </a:spcBef>
              <a:spcAft>
                <a:spcPts val="0"/>
              </a:spcAft>
              <a:buSzPts val="1800"/>
              <a:buChar char="▪"/>
            </a:pPr>
            <a:r>
              <a:rPr lang="en"/>
              <a:t>Presentations</a:t>
            </a:r>
            <a:endParaRPr/>
          </a:p>
        </p:txBody>
      </p:sp>
      <p:pic>
        <p:nvPicPr>
          <p:cNvPr id="196" name="Google Shape;196;p28"/>
          <p:cNvPicPr preferRelativeResize="0"/>
          <p:nvPr/>
        </p:nvPicPr>
        <p:blipFill>
          <a:blip r:embed="rId3">
            <a:alphaModFix/>
          </a:blip>
          <a:stretch>
            <a:fillRect/>
          </a:stretch>
        </p:blipFill>
        <p:spPr>
          <a:xfrm>
            <a:off x="6046950" y="3015775"/>
            <a:ext cx="2647950" cy="1524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Society Provided Gmail Accounts</a:t>
            </a:r>
            <a:endParaRPr/>
          </a:p>
        </p:txBody>
      </p:sp>
      <p:sp>
        <p:nvSpPr>
          <p:cNvPr id="202" name="Google Shape;202;p29"/>
          <p:cNvSpPr txBox="1">
            <a:spLocks noGrp="1"/>
          </p:cNvSpPr>
          <p:nvPr>
            <p:ph type="body" idx="1"/>
          </p:nvPr>
        </p:nvSpPr>
        <p:spPr>
          <a:xfrm>
            <a:off x="628650" y="1359502"/>
            <a:ext cx="7886700" cy="2787600"/>
          </a:xfrm>
          <a:prstGeom prst="rect">
            <a:avLst/>
          </a:prstGeom>
        </p:spPr>
        <p:txBody>
          <a:bodyPr spcFirstLastPara="1" wrap="square" lIns="68575" tIns="34275" rIns="68575" bIns="34275" anchor="t" anchorCtr="0">
            <a:noAutofit/>
          </a:bodyPr>
          <a:lstStyle/>
          <a:p>
            <a:pPr marL="457200" lvl="0" indent="-361950" algn="l" rtl="0">
              <a:lnSpc>
                <a:spcPct val="115000"/>
              </a:lnSpc>
              <a:spcBef>
                <a:spcPts val="800"/>
              </a:spcBef>
              <a:spcAft>
                <a:spcPts val="0"/>
              </a:spcAft>
              <a:buSzPts val="2100"/>
              <a:buChar char="●"/>
            </a:pPr>
            <a:r>
              <a:rPr lang="en" b="1"/>
              <a:t>Google Calendar</a:t>
            </a:r>
            <a:endParaRPr b="1"/>
          </a:p>
          <a:p>
            <a:pPr marL="457200" lvl="0" indent="-361950" algn="l" rtl="0">
              <a:lnSpc>
                <a:spcPct val="115000"/>
              </a:lnSpc>
              <a:spcBef>
                <a:spcPts val="0"/>
              </a:spcBef>
              <a:spcAft>
                <a:spcPts val="0"/>
              </a:spcAft>
              <a:buSzPts val="2100"/>
              <a:buChar char="●"/>
            </a:pPr>
            <a:r>
              <a:rPr lang="en" b="1"/>
              <a:t>Google Meet (1-hour free)</a:t>
            </a:r>
            <a:endParaRPr b="1"/>
          </a:p>
          <a:p>
            <a:pPr marL="457200" lvl="0" indent="-361950" algn="l" rtl="0">
              <a:lnSpc>
                <a:spcPct val="115000"/>
              </a:lnSpc>
              <a:spcBef>
                <a:spcPts val="0"/>
              </a:spcBef>
              <a:spcAft>
                <a:spcPts val="0"/>
              </a:spcAft>
              <a:buSzPts val="2100"/>
              <a:buChar char="●"/>
            </a:pPr>
            <a:r>
              <a:rPr lang="en"/>
              <a:t>Can be used to sign up for other chapter related accounts (</a:t>
            </a:r>
            <a:r>
              <a:rPr lang="en" b="1" i="1"/>
              <a:t>Don’t use personal email addresses!</a:t>
            </a:r>
            <a:r>
              <a:rPr lang="en"/>
              <a:t>)</a:t>
            </a:r>
            <a:endParaRPr/>
          </a:p>
          <a:p>
            <a:pPr marL="914400" lvl="1" indent="-342900" algn="l" rtl="0">
              <a:lnSpc>
                <a:spcPct val="100000"/>
              </a:lnSpc>
              <a:spcBef>
                <a:spcPts val="0"/>
              </a:spcBef>
              <a:spcAft>
                <a:spcPts val="0"/>
              </a:spcAft>
              <a:buSzPts val="1800"/>
              <a:buChar char="○"/>
            </a:pPr>
            <a:r>
              <a:rPr lang="en"/>
              <a:t>Paypal, Square, etc.</a:t>
            </a:r>
            <a:endParaRPr/>
          </a:p>
          <a:p>
            <a:pPr marL="914400" lvl="1" indent="-342900" algn="l" rtl="0">
              <a:lnSpc>
                <a:spcPct val="100000"/>
              </a:lnSpc>
              <a:spcBef>
                <a:spcPts val="0"/>
              </a:spcBef>
              <a:spcAft>
                <a:spcPts val="0"/>
              </a:spcAft>
              <a:buSzPts val="1800"/>
              <a:buChar char="○"/>
            </a:pPr>
            <a:r>
              <a:rPr lang="en"/>
              <a:t>Chapter Bank Account</a:t>
            </a:r>
            <a:endParaRPr/>
          </a:p>
          <a:p>
            <a:pPr marL="914400" lvl="1" indent="-342900" algn="l" rtl="0">
              <a:lnSpc>
                <a:spcPct val="100000"/>
              </a:lnSpc>
              <a:spcBef>
                <a:spcPts val="0"/>
              </a:spcBef>
              <a:spcAft>
                <a:spcPts val="0"/>
              </a:spcAft>
              <a:buSzPts val="1800"/>
              <a:buChar char="○"/>
            </a:pPr>
            <a:r>
              <a:rPr lang="en"/>
              <a:t>Virtual Meeting Platforms (zoom)</a:t>
            </a:r>
            <a:endParaRPr/>
          </a:p>
          <a:p>
            <a:pPr marL="177800" lvl="0" indent="0" algn="l" rtl="0">
              <a:spcBef>
                <a:spcPts val="800"/>
              </a:spcBef>
              <a:spcAft>
                <a:spcPts val="0"/>
              </a:spcAft>
              <a:buNone/>
            </a:pPr>
            <a:endParaRPr/>
          </a:p>
          <a:p>
            <a:pPr marL="177800" lvl="0" indent="0" algn="l" rtl="0">
              <a:spcBef>
                <a:spcPts val="800"/>
              </a:spcBef>
              <a:spcAft>
                <a:spcPts val="0"/>
              </a:spcAft>
              <a:buNone/>
            </a:pPr>
            <a:r>
              <a:rPr lang="en" b="1" i="1"/>
              <a:t>Overall, makes officer transition much easier!</a:t>
            </a:r>
            <a:endParaRPr b="1"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Virtual Meetings &amp; Resources</a:t>
            </a:r>
            <a:endParaRPr/>
          </a:p>
        </p:txBody>
      </p:sp>
      <p:sp>
        <p:nvSpPr>
          <p:cNvPr id="214" name="Google Shape;214;p31"/>
          <p:cNvSpPr txBox="1">
            <a:spLocks noGrp="1"/>
          </p:cNvSpPr>
          <p:nvPr>
            <p:ph type="body" idx="1"/>
          </p:nvPr>
        </p:nvSpPr>
        <p:spPr>
          <a:xfrm>
            <a:off x="494950" y="1241800"/>
            <a:ext cx="8379300" cy="1329900"/>
          </a:xfrm>
          <a:prstGeom prst="rect">
            <a:avLst/>
          </a:prstGeom>
        </p:spPr>
        <p:txBody>
          <a:bodyPr spcFirstLastPara="1" wrap="square" lIns="68575" tIns="34275" rIns="68575" bIns="34275" anchor="t" anchorCtr="0">
            <a:noAutofit/>
          </a:bodyPr>
          <a:lstStyle/>
          <a:p>
            <a:pPr marL="457200" lvl="0" indent="-374650" algn="l" rtl="0">
              <a:spcBef>
                <a:spcPts val="800"/>
              </a:spcBef>
              <a:spcAft>
                <a:spcPts val="0"/>
              </a:spcAft>
              <a:buSzPts val="2300"/>
              <a:buChar char="▪"/>
            </a:pPr>
            <a:r>
              <a:rPr lang="en" sz="2300"/>
              <a:t>It is highly recommended that your chapter purchase some form of platform to run virtual meetings with your members.</a:t>
            </a:r>
            <a:endParaRPr sz="2300"/>
          </a:p>
          <a:p>
            <a:pPr marL="457200" lvl="0" indent="-374650" algn="l" rtl="0">
              <a:spcBef>
                <a:spcPts val="0"/>
              </a:spcBef>
              <a:spcAft>
                <a:spcPts val="0"/>
              </a:spcAft>
              <a:buSzPts val="2300"/>
              <a:buChar char="▪"/>
            </a:pPr>
            <a:r>
              <a:rPr lang="en" sz="2300"/>
              <a:t>Provides opportunity to interact with all chapter members &amp; gives options for members to attend meetings. </a:t>
            </a:r>
            <a:endParaRPr sz="2300"/>
          </a:p>
        </p:txBody>
      </p:sp>
      <p:graphicFrame>
        <p:nvGraphicFramePr>
          <p:cNvPr id="215" name="Google Shape;215;p31"/>
          <p:cNvGraphicFramePr/>
          <p:nvPr/>
        </p:nvGraphicFramePr>
        <p:xfrm>
          <a:off x="587525" y="3559150"/>
          <a:ext cx="7239000" cy="609570"/>
        </p:xfrm>
        <a:graphic>
          <a:graphicData uri="http://schemas.openxmlformats.org/drawingml/2006/table">
            <a:tbl>
              <a:tblPr>
                <a:noFill/>
                <a:tableStyleId>{06906D84-0EE7-43CF-BF76-9CAADDED8E64}</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a:p>
                    <a:p>
                      <a:pPr marL="0" lvl="0" indent="0" algn="ctr" rtl="0">
                        <a:spcBef>
                          <a:spcPts val="0"/>
                        </a:spcBef>
                        <a:spcAft>
                          <a:spcPts val="0"/>
                        </a:spcAft>
                        <a:buNone/>
                      </a:pPr>
                      <a:r>
                        <a:rPr lang="en"/>
                        <a:t>$150 - $200 / Year</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p>
                      <a:pPr marL="0" lvl="0" indent="0" algn="ctr" rtl="0">
                        <a:spcBef>
                          <a:spcPts val="0"/>
                        </a:spcBef>
                        <a:spcAft>
                          <a:spcPts val="0"/>
                        </a:spcAft>
                        <a:buNone/>
                      </a:pPr>
                      <a:r>
                        <a:rPr lang="en"/>
                        <a:t>$50 - $400 / Year</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216" name="Google Shape;216;p31"/>
          <p:cNvPicPr preferRelativeResize="0"/>
          <p:nvPr/>
        </p:nvPicPr>
        <p:blipFill>
          <a:blip r:embed="rId3">
            <a:alphaModFix/>
          </a:blip>
          <a:stretch>
            <a:fillRect/>
          </a:stretch>
        </p:blipFill>
        <p:spPr>
          <a:xfrm>
            <a:off x="1105325" y="3559150"/>
            <a:ext cx="1415370" cy="321675"/>
          </a:xfrm>
          <a:prstGeom prst="rect">
            <a:avLst/>
          </a:prstGeom>
          <a:noFill/>
          <a:ln>
            <a:noFill/>
          </a:ln>
        </p:spPr>
      </p:pic>
      <p:pic>
        <p:nvPicPr>
          <p:cNvPr id="217" name="Google Shape;217;p31"/>
          <p:cNvPicPr preferRelativeResize="0"/>
          <p:nvPr/>
        </p:nvPicPr>
        <p:blipFill>
          <a:blip r:embed="rId4">
            <a:alphaModFix/>
          </a:blip>
          <a:stretch>
            <a:fillRect/>
          </a:stretch>
        </p:blipFill>
        <p:spPr>
          <a:xfrm>
            <a:off x="3461325" y="3559150"/>
            <a:ext cx="1491403" cy="321675"/>
          </a:xfrm>
          <a:prstGeom prst="rect">
            <a:avLst/>
          </a:prstGeom>
          <a:noFill/>
          <a:ln>
            <a:noFill/>
          </a:ln>
        </p:spPr>
      </p:pic>
      <p:pic>
        <p:nvPicPr>
          <p:cNvPr id="218" name="Google Shape;218;p31"/>
          <p:cNvPicPr preferRelativeResize="0"/>
          <p:nvPr/>
        </p:nvPicPr>
        <p:blipFill>
          <a:blip r:embed="rId5">
            <a:alphaModFix/>
          </a:blip>
          <a:stretch>
            <a:fillRect/>
          </a:stretch>
        </p:blipFill>
        <p:spPr>
          <a:xfrm>
            <a:off x="5320500" y="2950775"/>
            <a:ext cx="1621300" cy="761220"/>
          </a:xfrm>
          <a:prstGeom prst="rect">
            <a:avLst/>
          </a:prstGeom>
          <a:noFill/>
          <a:ln>
            <a:noFill/>
          </a:ln>
        </p:spPr>
      </p:pic>
      <p:pic>
        <p:nvPicPr>
          <p:cNvPr id="219" name="Google Shape;219;p31"/>
          <p:cNvPicPr preferRelativeResize="0"/>
          <p:nvPr/>
        </p:nvPicPr>
        <p:blipFill>
          <a:blip r:embed="rId6">
            <a:alphaModFix/>
          </a:blip>
          <a:stretch>
            <a:fillRect/>
          </a:stretch>
        </p:blipFill>
        <p:spPr>
          <a:xfrm>
            <a:off x="5622587" y="3880825"/>
            <a:ext cx="1017126" cy="557250"/>
          </a:xfrm>
          <a:prstGeom prst="rect">
            <a:avLst/>
          </a:prstGeom>
          <a:noFill/>
          <a:ln>
            <a:noFill/>
          </a:ln>
        </p:spPr>
      </p:pic>
      <p:pic>
        <p:nvPicPr>
          <p:cNvPr id="220" name="Google Shape;220;p31"/>
          <p:cNvPicPr preferRelativeResize="0"/>
          <p:nvPr/>
        </p:nvPicPr>
        <p:blipFill>
          <a:blip r:embed="rId7">
            <a:alphaModFix/>
          </a:blip>
          <a:stretch>
            <a:fillRect/>
          </a:stretch>
        </p:blipFill>
        <p:spPr>
          <a:xfrm>
            <a:off x="6862268" y="2974100"/>
            <a:ext cx="1271750" cy="714575"/>
          </a:xfrm>
          <a:prstGeom prst="rect">
            <a:avLst/>
          </a:prstGeom>
          <a:noFill/>
          <a:ln>
            <a:noFill/>
          </a:ln>
        </p:spPr>
      </p:pic>
      <p:pic>
        <p:nvPicPr>
          <p:cNvPr id="221" name="Google Shape;221;p31"/>
          <p:cNvPicPr preferRelativeResize="0"/>
          <p:nvPr/>
        </p:nvPicPr>
        <p:blipFill>
          <a:blip r:embed="rId8">
            <a:alphaModFix/>
          </a:blip>
          <a:stretch>
            <a:fillRect/>
          </a:stretch>
        </p:blipFill>
        <p:spPr>
          <a:xfrm>
            <a:off x="7041417" y="3727987"/>
            <a:ext cx="913470" cy="761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2"/>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Virtual Meeting Best Practices, Cont.</a:t>
            </a:r>
            <a:endParaRPr/>
          </a:p>
        </p:txBody>
      </p:sp>
      <p:graphicFrame>
        <p:nvGraphicFramePr>
          <p:cNvPr id="227" name="Google Shape;227;p32"/>
          <p:cNvGraphicFramePr/>
          <p:nvPr/>
        </p:nvGraphicFramePr>
        <p:xfrm>
          <a:off x="352350" y="1084025"/>
          <a:ext cx="3000000" cy="3000000"/>
        </p:xfrm>
        <a:graphic>
          <a:graphicData uri="http://schemas.openxmlformats.org/drawingml/2006/table">
            <a:tbl>
              <a:tblPr>
                <a:noFill/>
                <a:tableStyleId>{06906D84-0EE7-43CF-BF76-9CAADDED8E64}</a:tableStyleId>
              </a:tblPr>
              <a:tblGrid>
                <a:gridCol w="4260300">
                  <a:extLst>
                    <a:ext uri="{9D8B030D-6E8A-4147-A177-3AD203B41FA5}">
                      <a16:colId xmlns:a16="http://schemas.microsoft.com/office/drawing/2014/main" val="20000"/>
                    </a:ext>
                  </a:extLst>
                </a:gridCol>
                <a:gridCol w="41789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b="1" u="sng">
                          <a:solidFill>
                            <a:srgbClr val="F1C232"/>
                          </a:solidFill>
                        </a:rPr>
                        <a:t>Host/Presenter Etiquette</a:t>
                      </a:r>
                      <a:endParaRPr b="1" u="sng">
                        <a:solidFill>
                          <a:srgbClr val="F1C232"/>
                        </a:solidFill>
                      </a:endParaRPr>
                    </a:p>
                  </a:txBody>
                  <a:tcPr marL="91425" marR="91425" marT="91425" marB="91425"/>
                </a:tc>
                <a:tc>
                  <a:txBody>
                    <a:bodyPr/>
                    <a:lstStyle/>
                    <a:p>
                      <a:pPr marL="0" lvl="0" indent="0" algn="ctr" rtl="0">
                        <a:spcBef>
                          <a:spcPts val="0"/>
                        </a:spcBef>
                        <a:spcAft>
                          <a:spcPts val="0"/>
                        </a:spcAft>
                        <a:buNone/>
                      </a:pPr>
                      <a:r>
                        <a:rPr lang="en" b="1" u="sng">
                          <a:solidFill>
                            <a:srgbClr val="F1C232"/>
                          </a:solidFill>
                        </a:rPr>
                        <a:t>Attendee Etiquette</a:t>
                      </a:r>
                      <a:endParaRPr b="1" u="sng">
                        <a:solidFill>
                          <a:srgbClr val="F1C232"/>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t>TEST the software early: Make sure you know how to login and and allow other to become the presenter.</a:t>
                      </a:r>
                      <a:endParaRPr sz="1000"/>
                    </a:p>
                  </a:txBody>
                  <a:tcPr marL="91425" marR="91425" marT="91425" marB="91425"/>
                </a:tc>
                <a:tc rowSpan="8">
                  <a:txBody>
                    <a:bodyPr/>
                    <a:lstStyle/>
                    <a:p>
                      <a:pPr marL="0" lvl="0" indent="0" algn="l" rtl="0">
                        <a:lnSpc>
                          <a:spcPct val="115000"/>
                        </a:lnSpc>
                        <a:spcBef>
                          <a:spcPts val="1200"/>
                        </a:spcBef>
                        <a:spcAft>
                          <a:spcPts val="0"/>
                        </a:spcAft>
                        <a:buClr>
                          <a:schemeClr val="dk1"/>
                        </a:buClr>
                        <a:buSzPts val="1100"/>
                        <a:buFont typeface="Arial"/>
                        <a:buNone/>
                      </a:pPr>
                      <a:r>
                        <a:rPr lang="en" sz="1100"/>
                        <a:t>Hello, and thank you for joining today’s webinar. Here are a few housekeeping items before we get started with the presentation.</a:t>
                      </a:r>
                      <a:endParaRPr sz="1100"/>
                    </a:p>
                    <a:p>
                      <a:pPr marL="0" lvl="0" indent="0" algn="l" rtl="0">
                        <a:lnSpc>
                          <a:spcPct val="115000"/>
                        </a:lnSpc>
                        <a:spcBef>
                          <a:spcPts val="1200"/>
                        </a:spcBef>
                        <a:spcAft>
                          <a:spcPts val="0"/>
                        </a:spcAft>
                        <a:buClr>
                          <a:schemeClr val="dk1"/>
                        </a:buClr>
                        <a:buSzPts val="1100"/>
                        <a:buFont typeface="Arial"/>
                        <a:buNone/>
                      </a:pPr>
                      <a:r>
                        <a:rPr lang="en" sz="1100"/>
                        <a:t>This presentation is being recorded and will be available on the Chapter Website.  </a:t>
                      </a:r>
                      <a:endParaRPr sz="1100"/>
                    </a:p>
                    <a:p>
                      <a:pPr marL="0" lvl="0" indent="0" algn="l" rtl="0">
                        <a:lnSpc>
                          <a:spcPct val="115000"/>
                        </a:lnSpc>
                        <a:spcBef>
                          <a:spcPts val="1200"/>
                        </a:spcBef>
                        <a:spcAft>
                          <a:spcPts val="0"/>
                        </a:spcAft>
                        <a:buClr>
                          <a:schemeClr val="dk1"/>
                        </a:buClr>
                        <a:buSzPts val="1100"/>
                        <a:buFont typeface="Arial"/>
                        <a:buNone/>
                      </a:pPr>
                      <a:r>
                        <a:rPr lang="en" sz="1100"/>
                        <a:t>Please mute your audio when you are not contributing to the conversation. Feedback from computers and cell phones can be distracting to the group and presenter.</a:t>
                      </a:r>
                      <a:endParaRPr sz="1100"/>
                    </a:p>
                    <a:p>
                      <a:pPr marL="0" lvl="0" indent="0" algn="l" rtl="0">
                        <a:lnSpc>
                          <a:spcPct val="115000"/>
                        </a:lnSpc>
                        <a:spcBef>
                          <a:spcPts val="1200"/>
                        </a:spcBef>
                        <a:spcAft>
                          <a:spcPts val="0"/>
                        </a:spcAft>
                        <a:buClr>
                          <a:schemeClr val="dk1"/>
                        </a:buClr>
                        <a:buSzPts val="1100"/>
                        <a:buFont typeface="Arial"/>
                        <a:buNone/>
                      </a:pPr>
                      <a:r>
                        <a:rPr lang="en" sz="1100"/>
                        <a:t>Please use the Chat or Questions feature to submit any questions you may have during today’s presentation. I will monitor your questions and the presenter will answer them throughout or at the end of the presentation.</a:t>
                      </a:r>
                      <a:endParaRPr sz="1100"/>
                    </a:p>
                    <a:p>
                      <a:pPr marL="0" lvl="0" indent="0" algn="l" rtl="0">
                        <a:lnSpc>
                          <a:spcPct val="115000"/>
                        </a:lnSpc>
                        <a:spcBef>
                          <a:spcPts val="1200"/>
                        </a:spcBef>
                        <a:spcAft>
                          <a:spcPts val="1200"/>
                        </a:spcAft>
                        <a:buNone/>
                      </a:pPr>
                      <a:r>
                        <a:rPr lang="en" sz="1100"/>
                        <a:t>[Introduce Presenter]</a:t>
                      </a:r>
                      <a:endParaRPr sz="11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a:t>TEST your microphone</a:t>
                      </a:r>
                      <a:endParaRPr sz="1000"/>
                    </a:p>
                  </a:txBody>
                  <a:tcPr marL="91425" marR="91425" marT="91425" marB="91425">
                    <a:lnR w="9525" cap="flat" cmpd="sng">
                      <a:solidFill>
                        <a:srgbClr val="9E9E9E"/>
                      </a:solidFill>
                      <a:prstDash val="solid"/>
                      <a:round/>
                      <a:headEnd type="none" w="sm" len="sm"/>
                      <a:tailEnd type="none" w="sm" len="sm"/>
                    </a:lnR>
                  </a:tcPr>
                </a:tc>
                <a:tc vMerge="1">
                  <a:txBody>
                    <a:bodyPr/>
                    <a:lstStyle/>
                    <a:p>
                      <a:endParaRPr lang="en-US"/>
                    </a:p>
                  </a:txBody>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a:t>Use high-speed internet connection </a:t>
                      </a:r>
                      <a:endParaRPr sz="1000"/>
                    </a:p>
                  </a:txBody>
                  <a:tcPr marL="91425" marR="91425" marT="91425" marB="91425">
                    <a:lnR w="9525" cap="flat" cmpd="sng">
                      <a:solidFill>
                        <a:srgbClr val="9E9E9E"/>
                      </a:solidFill>
                      <a:prstDash val="solid"/>
                      <a:round/>
                      <a:headEnd type="none" w="sm" len="sm"/>
                      <a:tailEnd type="none" w="sm" len="sm"/>
                    </a:lnR>
                  </a:tcPr>
                </a:tc>
                <a:tc vMerge="1">
                  <a:txBody>
                    <a:bodyPr/>
                    <a:lstStyle/>
                    <a:p>
                      <a:endParaRPr lang="en-US"/>
                    </a:p>
                  </a:txBody>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a:t>Shut down other applications and programs</a:t>
                      </a:r>
                      <a:endParaRPr sz="1000"/>
                    </a:p>
                  </a:txBody>
                  <a:tcPr marL="91425" marR="91425" marT="91425" marB="91425">
                    <a:lnR w="9525" cap="flat" cmpd="sng">
                      <a:solidFill>
                        <a:srgbClr val="9E9E9E"/>
                      </a:solidFill>
                      <a:prstDash val="solid"/>
                      <a:round/>
                      <a:headEnd type="none" w="sm" len="sm"/>
                      <a:tailEnd type="none" w="sm" len="sm"/>
                    </a:lnR>
                  </a:tcPr>
                </a:tc>
                <a:tc vMerge="1">
                  <a:txBody>
                    <a:bodyPr/>
                    <a:lstStyle/>
                    <a:p>
                      <a:endParaRPr lang="en-US"/>
                    </a:p>
                  </a:txBody>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000"/>
                        <a:t>Find a quiet, comfortable place with minimal distractions</a:t>
                      </a:r>
                      <a:endParaRPr sz="1000"/>
                    </a:p>
                  </a:txBody>
                  <a:tcPr marL="91425" marR="91425" marT="91425" marB="91425">
                    <a:lnR w="9525" cap="flat" cmpd="sng">
                      <a:solidFill>
                        <a:srgbClr val="9E9E9E"/>
                      </a:solidFill>
                      <a:prstDash val="solid"/>
                      <a:round/>
                      <a:headEnd type="none" w="sm" len="sm"/>
                      <a:tailEnd type="none" w="sm" len="sm"/>
                    </a:lnR>
                  </a:tcPr>
                </a:tc>
                <a:tc vMerge="1">
                  <a:txBody>
                    <a:bodyPr/>
                    <a:lstStyle/>
                    <a:p>
                      <a:endParaRPr lang="en-US"/>
                    </a:p>
                  </a:txBody>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000"/>
                        <a:t>Find good lighting</a:t>
                      </a:r>
                      <a:endParaRPr sz="1000"/>
                    </a:p>
                  </a:txBody>
                  <a:tcPr marL="91425" marR="91425" marT="91425" marB="91425">
                    <a:lnR w="9525" cap="flat" cmpd="sng">
                      <a:solidFill>
                        <a:srgbClr val="9E9E9E"/>
                      </a:solidFill>
                      <a:prstDash val="solid"/>
                      <a:round/>
                      <a:headEnd type="none" w="sm" len="sm"/>
                      <a:tailEnd type="none" w="sm" len="sm"/>
                    </a:lnR>
                  </a:tcPr>
                </a:tc>
                <a:tc vMerge="1">
                  <a:txBody>
                    <a:bodyPr/>
                    <a:lstStyle/>
                    <a:p>
                      <a:endParaRPr lang="en-US"/>
                    </a:p>
                  </a:txBody>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000"/>
                        <a:t>Review attendee etiquette “script” at the beginning of the meeting</a:t>
                      </a:r>
                      <a:endParaRPr sz="1000"/>
                    </a:p>
                  </a:txBody>
                  <a:tcPr marL="91425" marR="91425" marT="91425" marB="91425">
                    <a:lnR w="9525" cap="flat" cmpd="sng">
                      <a:solidFill>
                        <a:srgbClr val="9E9E9E"/>
                      </a:solidFill>
                      <a:prstDash val="solid"/>
                      <a:round/>
                      <a:headEnd type="none" w="sm" len="sm"/>
                      <a:tailEnd type="none" w="sm" len="sm"/>
                    </a:lnR>
                  </a:tcPr>
                </a:tc>
                <a:tc vMerge="1">
                  <a:txBody>
                    <a:bodyPr/>
                    <a:lstStyle/>
                    <a:p>
                      <a:endParaRPr lang="en-US"/>
                    </a:p>
                  </a:txBody>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sz="1000"/>
                        <a:t>Manage the Chat Function along the way or at the end but make sure your attendees know which one you intend to do. </a:t>
                      </a:r>
                      <a:endParaRPr sz="1000"/>
                    </a:p>
                  </a:txBody>
                  <a:tcPr marL="91425" marR="91425" marT="91425" marB="91425"/>
                </a:tc>
                <a:tc v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Virtual Meeting Best Practices, Cont.</a:t>
            </a:r>
            <a:endParaRPr/>
          </a:p>
        </p:txBody>
      </p:sp>
      <p:sp>
        <p:nvSpPr>
          <p:cNvPr id="233" name="Google Shape;233;p33"/>
          <p:cNvSpPr txBox="1">
            <a:spLocks noGrp="1"/>
          </p:cNvSpPr>
          <p:nvPr>
            <p:ph type="body" idx="1"/>
          </p:nvPr>
        </p:nvSpPr>
        <p:spPr>
          <a:xfrm>
            <a:off x="628650" y="1580227"/>
            <a:ext cx="7886700" cy="2787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Engagement Tools</a:t>
            </a:r>
            <a:endParaRPr/>
          </a:p>
          <a:p>
            <a:pPr marL="457200" lvl="0" indent="-361950" algn="l" rtl="0">
              <a:spcBef>
                <a:spcPts val="800"/>
              </a:spcBef>
              <a:spcAft>
                <a:spcPts val="0"/>
              </a:spcAft>
              <a:buSzPts val="2100"/>
              <a:buChar char="▪"/>
            </a:pPr>
            <a:r>
              <a:rPr lang="en"/>
              <a:t>Polls - </a:t>
            </a:r>
            <a:r>
              <a:rPr lang="en" i="1"/>
              <a:t>Poll Daddy or GoToWebinar</a:t>
            </a:r>
            <a:endParaRPr i="1"/>
          </a:p>
          <a:p>
            <a:pPr marL="457200" lvl="0" indent="-361950" algn="l" rtl="0">
              <a:spcBef>
                <a:spcPts val="1000"/>
              </a:spcBef>
              <a:spcAft>
                <a:spcPts val="0"/>
              </a:spcAft>
              <a:buSzPts val="2100"/>
              <a:buChar char="▪"/>
            </a:pPr>
            <a:r>
              <a:rPr lang="en"/>
              <a:t>Surveys/Evaluations - </a:t>
            </a:r>
            <a:r>
              <a:rPr lang="en" i="1"/>
              <a:t>Poll Daddy or GoToWebinar</a:t>
            </a:r>
            <a:endParaRPr i="1"/>
          </a:p>
          <a:p>
            <a:pPr marL="457200" lvl="0" indent="-361950" algn="l" rtl="0">
              <a:spcBef>
                <a:spcPts val="1000"/>
              </a:spcBef>
              <a:spcAft>
                <a:spcPts val="0"/>
              </a:spcAft>
              <a:buSzPts val="2100"/>
              <a:buChar char="▪"/>
            </a:pPr>
            <a:r>
              <a:rPr lang="en"/>
              <a:t>Question/Chat Feature</a:t>
            </a:r>
            <a:endParaRPr/>
          </a:p>
          <a:p>
            <a:pPr marL="457200" lvl="0" indent="-361950" algn="l" rtl="0">
              <a:spcBef>
                <a:spcPts val="1000"/>
              </a:spcBef>
              <a:spcAft>
                <a:spcPts val="0"/>
              </a:spcAft>
              <a:buSzPts val="2100"/>
              <a:buChar char="▪"/>
            </a:pPr>
            <a:r>
              <a:rPr lang="en"/>
              <a:t>Include handouts in the Handout Feature</a:t>
            </a:r>
            <a:endParaRPr/>
          </a:p>
          <a:p>
            <a:pPr marL="457200" lvl="0" indent="-361950" algn="l" rtl="0">
              <a:spcBef>
                <a:spcPts val="1000"/>
              </a:spcBef>
              <a:spcAft>
                <a:spcPts val="0"/>
              </a:spcAft>
              <a:buSzPts val="2100"/>
              <a:buChar char="▪"/>
            </a:pPr>
            <a:r>
              <a:rPr lang="en"/>
              <a:t>Videos - Email out link &amp; post on chapter website</a:t>
            </a:r>
            <a:endParaRPr/>
          </a:p>
          <a:p>
            <a:pPr marL="0" lvl="0" indent="0" algn="l" rtl="0">
              <a:spcBef>
                <a:spcPts val="100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4"/>
          <p:cNvPicPr preferRelativeResize="0"/>
          <p:nvPr/>
        </p:nvPicPr>
        <p:blipFill>
          <a:blip r:embed="rId3">
            <a:alphaModFix/>
          </a:blip>
          <a:stretch>
            <a:fillRect/>
          </a:stretch>
        </p:blipFill>
        <p:spPr>
          <a:xfrm>
            <a:off x="625438" y="1253525"/>
            <a:ext cx="8160674" cy="3196350"/>
          </a:xfrm>
          <a:prstGeom prst="rect">
            <a:avLst/>
          </a:prstGeom>
          <a:noFill/>
          <a:ln>
            <a:noFill/>
          </a:ln>
        </p:spPr>
      </p:pic>
      <p:sp>
        <p:nvSpPr>
          <p:cNvPr id="239" name="Google Shape;239;p34"/>
          <p:cNvSpPr txBox="1">
            <a:spLocks noGrp="1"/>
          </p:cNvSpPr>
          <p:nvPr>
            <p:ph type="title"/>
          </p:nvPr>
        </p:nvSpPr>
        <p:spPr>
          <a:xfrm>
            <a:off x="628650" y="18943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Chapter Nominations &amp; Elections</a:t>
            </a:r>
            <a:endParaRPr/>
          </a:p>
          <a:p>
            <a:pPr marL="0" lvl="0" indent="0" algn="l" rtl="0">
              <a:spcBef>
                <a:spcPts val="0"/>
              </a:spcBef>
              <a:spcAft>
                <a:spcPts val="0"/>
              </a:spcAft>
              <a:buNone/>
            </a:pPr>
            <a:r>
              <a:rPr lang="en" sz="1000"/>
              <a:t>ASSP Home &gt; Community Leader Resources &gt; Chapters &gt; Chapter Management &gt; Chapter Nominations and Elections</a:t>
            </a:r>
            <a:endParaRPr sz="1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5"/>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Society Community Site</a:t>
            </a:r>
            <a:endParaRPr/>
          </a:p>
        </p:txBody>
      </p:sp>
      <p:sp>
        <p:nvSpPr>
          <p:cNvPr id="245" name="Google Shape;245;p35"/>
          <p:cNvSpPr txBox="1">
            <a:spLocks noGrp="1"/>
          </p:cNvSpPr>
          <p:nvPr>
            <p:ph type="body" idx="1"/>
          </p:nvPr>
        </p:nvSpPr>
        <p:spPr>
          <a:xfrm>
            <a:off x="628650" y="1580227"/>
            <a:ext cx="7886700" cy="2787600"/>
          </a:xfrm>
          <a:prstGeom prst="rect">
            <a:avLst/>
          </a:prstGeom>
        </p:spPr>
        <p:txBody>
          <a:bodyPr spcFirstLastPara="1" wrap="square" lIns="68575" tIns="34275" rIns="68575" bIns="34275" anchor="t" anchorCtr="0">
            <a:noAutofit/>
          </a:bodyPr>
          <a:lstStyle/>
          <a:p>
            <a:pPr marL="457200" lvl="0" indent="-361950" algn="l" rtl="0">
              <a:spcBef>
                <a:spcPts val="800"/>
              </a:spcBef>
              <a:spcAft>
                <a:spcPts val="0"/>
              </a:spcAft>
              <a:buSzPts val="2100"/>
              <a:buChar char="▪"/>
            </a:pPr>
            <a:r>
              <a:rPr lang="en" u="sng">
                <a:solidFill>
                  <a:schemeClr val="hlink"/>
                </a:solidFill>
                <a:hlinkClick r:id="rId3"/>
              </a:rPr>
              <a:t>c</a:t>
            </a:r>
            <a:r>
              <a:rPr lang="en" u="sng">
                <a:solidFill>
                  <a:schemeClr val="hlink"/>
                </a:solidFill>
                <a:hlinkClick r:id="rId3"/>
              </a:rPr>
              <a:t>ommunity.assp.org</a:t>
            </a:r>
            <a:endParaRPr/>
          </a:p>
          <a:p>
            <a:pPr marL="457200" lvl="0" indent="-361950" algn="l" rtl="0">
              <a:spcBef>
                <a:spcPts val="1000"/>
              </a:spcBef>
              <a:spcAft>
                <a:spcPts val="0"/>
              </a:spcAft>
              <a:buSzPts val="2100"/>
              <a:buChar char="▪"/>
            </a:pPr>
            <a:r>
              <a:rPr lang="en"/>
              <a:t>Join the general discussion forums and participate in the forums for the practice specialty and other common interest groups they belong to.</a:t>
            </a:r>
            <a:endParaRPr/>
          </a:p>
          <a:p>
            <a:pPr marL="457200" lvl="0" indent="-361950" algn="l" rtl="0">
              <a:spcBef>
                <a:spcPts val="1000"/>
              </a:spcBef>
              <a:spcAft>
                <a:spcPts val="1000"/>
              </a:spcAft>
              <a:buSzPts val="2100"/>
              <a:buChar char="▪"/>
            </a:pPr>
            <a:r>
              <a:rPr lang="en"/>
              <a:t>Can connect with other chapter leaders to ask questions and share best practices in the chapter and section leader group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628650" y="18943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Chapter Leadership Training</a:t>
            </a:r>
            <a:endParaRPr/>
          </a:p>
          <a:p>
            <a:pPr marL="0" lvl="0" indent="0" algn="l" rtl="0">
              <a:spcBef>
                <a:spcPts val="0"/>
              </a:spcBef>
              <a:spcAft>
                <a:spcPts val="0"/>
              </a:spcAft>
              <a:buNone/>
            </a:pPr>
            <a:r>
              <a:rPr lang="en" sz="1000"/>
              <a:t>ASSP Home &gt; Community Leader Resources &gt; Chapters &gt; Chapter Communications &gt; Chapter Leadership Training</a:t>
            </a:r>
            <a:endParaRPr sz="1000"/>
          </a:p>
        </p:txBody>
      </p:sp>
      <p:sp>
        <p:nvSpPr>
          <p:cNvPr id="117" name="Google Shape;117;p17"/>
          <p:cNvSpPr txBox="1">
            <a:spLocks noGrp="1"/>
          </p:cNvSpPr>
          <p:nvPr>
            <p:ph type="body" idx="1"/>
          </p:nvPr>
        </p:nvSpPr>
        <p:spPr>
          <a:xfrm>
            <a:off x="511900" y="1431700"/>
            <a:ext cx="8003400" cy="2787600"/>
          </a:xfrm>
          <a:prstGeom prst="rect">
            <a:avLst/>
          </a:prstGeom>
        </p:spPr>
        <p:txBody>
          <a:bodyPr spcFirstLastPara="1" wrap="square" lIns="68575" tIns="34275" rIns="68575" bIns="34275" anchor="t" anchorCtr="0">
            <a:noAutofit/>
          </a:bodyPr>
          <a:lstStyle/>
          <a:p>
            <a:pPr marL="457200" lvl="0" indent="-361950" algn="l" rtl="0">
              <a:lnSpc>
                <a:spcPct val="115000"/>
              </a:lnSpc>
              <a:spcBef>
                <a:spcPts val="800"/>
              </a:spcBef>
              <a:spcAft>
                <a:spcPts val="0"/>
              </a:spcAft>
              <a:buSzPts val="2100"/>
              <a:buChar char="▪"/>
            </a:pPr>
            <a:r>
              <a:rPr lang="en"/>
              <a:t>On-Demand Leadership Training available for new board members/volunteers.</a:t>
            </a:r>
            <a:endParaRPr/>
          </a:p>
          <a:p>
            <a:pPr marL="457200" lvl="0" indent="-361950" algn="l" rtl="0">
              <a:lnSpc>
                <a:spcPct val="115000"/>
              </a:lnSpc>
              <a:spcBef>
                <a:spcPts val="0"/>
              </a:spcBef>
              <a:spcAft>
                <a:spcPts val="0"/>
              </a:spcAft>
              <a:buSzPts val="2100"/>
              <a:buChar char="▪"/>
            </a:pPr>
            <a:r>
              <a:rPr lang="en"/>
              <a:t>Training for specific roles (President, VP, Treasurer, etc.)</a:t>
            </a:r>
            <a:endParaRPr/>
          </a:p>
          <a:p>
            <a:pPr marL="457200" lvl="0" indent="-361950" algn="l" rtl="0">
              <a:lnSpc>
                <a:spcPct val="100000"/>
              </a:lnSpc>
              <a:spcBef>
                <a:spcPts val="0"/>
              </a:spcBef>
              <a:spcAft>
                <a:spcPts val="0"/>
              </a:spcAft>
              <a:buSzPts val="2100"/>
              <a:buChar char="▪"/>
            </a:pPr>
            <a:r>
              <a:rPr lang="en"/>
              <a:t>Additional Training &amp; Resources available:</a:t>
            </a:r>
            <a:endParaRPr/>
          </a:p>
          <a:p>
            <a:pPr marL="914400" lvl="1" indent="-342900" algn="l" rtl="0">
              <a:lnSpc>
                <a:spcPct val="100000"/>
              </a:lnSpc>
              <a:spcBef>
                <a:spcPts val="0"/>
              </a:spcBef>
              <a:spcAft>
                <a:spcPts val="0"/>
              </a:spcAft>
              <a:buSzPts val="1800"/>
              <a:buChar char="▪"/>
            </a:pPr>
            <a:r>
              <a:rPr lang="en" i="1"/>
              <a:t>“Zoom Tools for more Engaging Virtual Programs Designed for Learners”</a:t>
            </a:r>
            <a:endParaRPr i="1"/>
          </a:p>
          <a:p>
            <a:pPr marL="914400" lvl="1" indent="-342900" algn="l" rtl="0">
              <a:lnSpc>
                <a:spcPct val="100000"/>
              </a:lnSpc>
              <a:spcBef>
                <a:spcPts val="0"/>
              </a:spcBef>
              <a:spcAft>
                <a:spcPts val="0"/>
              </a:spcAft>
              <a:buSzPts val="1800"/>
              <a:buChar char="▪"/>
            </a:pPr>
            <a:r>
              <a:rPr lang="en"/>
              <a:t>Transition Meeting Resources:</a:t>
            </a:r>
            <a:endParaRPr/>
          </a:p>
          <a:p>
            <a:pPr marL="1371600" lvl="2" indent="-323850" algn="l" rtl="0">
              <a:lnSpc>
                <a:spcPct val="100000"/>
              </a:lnSpc>
              <a:spcBef>
                <a:spcPts val="0"/>
              </a:spcBef>
              <a:spcAft>
                <a:spcPts val="0"/>
              </a:spcAft>
              <a:buSzPts val="1500"/>
              <a:buChar char="▪"/>
            </a:pPr>
            <a:r>
              <a:rPr lang="en" i="1"/>
              <a:t>Transition Meeting Planning Worksheet</a:t>
            </a:r>
            <a:endParaRPr i="1"/>
          </a:p>
          <a:p>
            <a:pPr marL="1371600" lvl="2" indent="-323850" algn="l" rtl="0">
              <a:lnSpc>
                <a:spcPct val="100000"/>
              </a:lnSpc>
              <a:spcBef>
                <a:spcPts val="0"/>
              </a:spcBef>
              <a:spcAft>
                <a:spcPts val="0"/>
              </a:spcAft>
              <a:buSzPts val="1500"/>
              <a:buChar char="▪"/>
            </a:pPr>
            <a:r>
              <a:rPr lang="en" i="1"/>
              <a:t>Sample Agenda’s</a:t>
            </a:r>
            <a:endParaRPr i="1"/>
          </a:p>
          <a:p>
            <a:pPr marL="1371600" lvl="2" indent="-323850" algn="l" rtl="0">
              <a:lnSpc>
                <a:spcPct val="100000"/>
              </a:lnSpc>
              <a:spcBef>
                <a:spcPts val="0"/>
              </a:spcBef>
              <a:spcAft>
                <a:spcPts val="0"/>
              </a:spcAft>
              <a:buSzPts val="1500"/>
              <a:buChar char="▪"/>
            </a:pPr>
            <a:r>
              <a:rPr lang="en" i="1"/>
              <a:t>Officer Transition Checklist</a:t>
            </a:r>
            <a:endParaRPr i="1"/>
          </a:p>
          <a:p>
            <a:pPr marL="1371600" lvl="2" indent="-323850" algn="l" rtl="0">
              <a:lnSpc>
                <a:spcPct val="100000"/>
              </a:lnSpc>
              <a:spcBef>
                <a:spcPts val="0"/>
              </a:spcBef>
              <a:spcAft>
                <a:spcPts val="0"/>
              </a:spcAft>
              <a:buSzPts val="1500"/>
              <a:buChar char="▪"/>
            </a:pPr>
            <a:r>
              <a:rPr lang="en" i="1"/>
              <a:t>Chapter Web Tools Transition Guide</a:t>
            </a:r>
            <a:endParaRPr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a:spLocks noGrp="1"/>
          </p:cNvSpPr>
          <p:nvPr>
            <p:ph type="title"/>
          </p:nvPr>
        </p:nvSpPr>
        <p:spPr>
          <a:xfrm>
            <a:off x="1253112" y="1737058"/>
            <a:ext cx="7123200" cy="1669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4500"/>
              <a:buFont typeface="Arial"/>
              <a:buNone/>
            </a:pPr>
            <a:r>
              <a:rPr lang="en"/>
              <a:t>Protect Your Chapter From Spear-Phishing Attacks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7"/>
          <p:cNvPicPr preferRelativeResize="0"/>
          <p:nvPr/>
        </p:nvPicPr>
        <p:blipFill>
          <a:blip r:embed="rId3">
            <a:alphaModFix/>
          </a:blip>
          <a:stretch>
            <a:fillRect/>
          </a:stretch>
        </p:blipFill>
        <p:spPr>
          <a:xfrm>
            <a:off x="952926" y="195825"/>
            <a:ext cx="7165224" cy="44872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8"/>
          <p:cNvSpPr txBox="1">
            <a:spLocks noGrp="1"/>
          </p:cNvSpPr>
          <p:nvPr>
            <p:ph type="body" idx="1"/>
          </p:nvPr>
        </p:nvSpPr>
        <p:spPr>
          <a:xfrm>
            <a:off x="471488" y="1606793"/>
            <a:ext cx="5915100" cy="19299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006435"/>
              </a:buClr>
              <a:buSzPts val="2100"/>
              <a:buFont typeface="Noto Sans Symbols"/>
              <a:buChar char="▪"/>
            </a:pPr>
            <a:r>
              <a:rPr lang="en"/>
              <a:t>How spear-phishing attacks work</a:t>
            </a:r>
            <a:endParaRPr/>
          </a:p>
          <a:p>
            <a:pPr marL="177800" lvl="0" indent="-171450" algn="l" rtl="0">
              <a:lnSpc>
                <a:spcPct val="90000"/>
              </a:lnSpc>
              <a:spcBef>
                <a:spcPts val="800"/>
              </a:spcBef>
              <a:spcAft>
                <a:spcPts val="0"/>
              </a:spcAft>
              <a:buClr>
                <a:srgbClr val="006435"/>
              </a:buClr>
              <a:buSzPts val="2100"/>
              <a:buFont typeface="Noto Sans Symbols"/>
              <a:buChar char="▪"/>
            </a:pPr>
            <a:r>
              <a:rPr lang="en"/>
              <a:t>Spotting a spear-phishing attack</a:t>
            </a:r>
            <a:endParaRPr/>
          </a:p>
          <a:p>
            <a:pPr marL="177800" lvl="0" indent="-171450" algn="l" rtl="0">
              <a:lnSpc>
                <a:spcPct val="90000"/>
              </a:lnSpc>
              <a:spcBef>
                <a:spcPts val="800"/>
              </a:spcBef>
              <a:spcAft>
                <a:spcPts val="0"/>
              </a:spcAft>
              <a:buClr>
                <a:srgbClr val="006435"/>
              </a:buClr>
              <a:buSzPts val="2100"/>
              <a:buFont typeface="Noto Sans Symbols"/>
              <a:buChar char="▪"/>
            </a:pPr>
            <a:r>
              <a:rPr lang="en"/>
              <a:t>Protecting your chapter</a:t>
            </a:r>
            <a:endParaRPr/>
          </a:p>
          <a:p>
            <a:pPr marL="177800" lvl="0" indent="-171450" algn="l" rtl="0">
              <a:lnSpc>
                <a:spcPct val="90000"/>
              </a:lnSpc>
              <a:spcBef>
                <a:spcPts val="800"/>
              </a:spcBef>
              <a:spcAft>
                <a:spcPts val="0"/>
              </a:spcAft>
              <a:buClr>
                <a:srgbClr val="006435"/>
              </a:buClr>
              <a:buSzPts val="2100"/>
              <a:buFont typeface="Noto Sans Symbols"/>
              <a:buChar char="▪"/>
            </a:pPr>
            <a:r>
              <a:rPr lang="en"/>
              <a:t>Responding to attacks</a:t>
            </a:r>
            <a:endParaRPr/>
          </a:p>
        </p:txBody>
      </p:sp>
      <p:sp>
        <p:nvSpPr>
          <p:cNvPr id="263" name="Google Shape;263;p38"/>
          <p:cNvSpPr txBox="1">
            <a:spLocks noGrp="1"/>
          </p:cNvSpPr>
          <p:nvPr>
            <p:ph type="title"/>
          </p:nvPr>
        </p:nvSpPr>
        <p:spPr>
          <a:xfrm>
            <a:off x="471488" y="241033"/>
            <a:ext cx="5915100" cy="4785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rgbClr val="006435"/>
              </a:buClr>
              <a:buSzPct val="100000"/>
              <a:buFont typeface="Arial"/>
              <a:buNone/>
            </a:pPr>
            <a:r>
              <a:rPr lang="en"/>
              <a:t>Overview</a:t>
            </a:r>
            <a:endParaRPr/>
          </a:p>
        </p:txBody>
      </p:sp>
      <p:sp>
        <p:nvSpPr>
          <p:cNvPr id="264" name="Google Shape;264;p38"/>
          <p:cNvSpPr txBox="1">
            <a:spLocks noGrp="1"/>
          </p:cNvSpPr>
          <p:nvPr>
            <p:ph type="sldNum" idx="12"/>
          </p:nvPr>
        </p:nvSpPr>
        <p:spPr>
          <a:xfrm>
            <a:off x="432038" y="4794639"/>
            <a:ext cx="1543200" cy="2055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9"/>
          <p:cNvPicPr preferRelativeResize="0">
            <a:picLocks noGrp="1"/>
          </p:cNvPicPr>
          <p:nvPr>
            <p:ph type="pic" idx="2"/>
          </p:nvPr>
        </p:nvPicPr>
        <p:blipFill rotWithShape="1">
          <a:blip r:embed="rId3">
            <a:alphaModFix/>
          </a:blip>
          <a:srcRect l="40933"/>
          <a:stretch/>
        </p:blipFill>
        <p:spPr>
          <a:xfrm>
            <a:off x="0" y="0"/>
            <a:ext cx="5388315" cy="5143500"/>
          </a:xfrm>
          <a:prstGeom prst="rect">
            <a:avLst/>
          </a:prstGeom>
          <a:noFill/>
          <a:ln>
            <a:noFill/>
          </a:ln>
        </p:spPr>
      </p:pic>
      <p:sp>
        <p:nvSpPr>
          <p:cNvPr id="271" name="Google Shape;271;p39"/>
          <p:cNvSpPr txBox="1">
            <a:spLocks noGrp="1"/>
          </p:cNvSpPr>
          <p:nvPr>
            <p:ph type="body" idx="1"/>
          </p:nvPr>
        </p:nvSpPr>
        <p:spPr>
          <a:xfrm>
            <a:off x="5997940" y="1452281"/>
            <a:ext cx="2581800" cy="2823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2400"/>
              <a:buNone/>
            </a:pPr>
            <a:r>
              <a:rPr lang="en" sz="2400"/>
              <a:t>Targeted email message that appears to come from a trusted source requesting money or information</a:t>
            </a:r>
            <a:endParaRPr/>
          </a:p>
        </p:txBody>
      </p:sp>
      <p:sp>
        <p:nvSpPr>
          <p:cNvPr id="272" name="Google Shape;272;p39"/>
          <p:cNvSpPr txBox="1">
            <a:spLocks noGrp="1"/>
          </p:cNvSpPr>
          <p:nvPr>
            <p:ph type="title"/>
          </p:nvPr>
        </p:nvSpPr>
        <p:spPr>
          <a:xfrm>
            <a:off x="5997939" y="298880"/>
            <a:ext cx="25818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6435"/>
              </a:buClr>
              <a:buSzPts val="2400"/>
              <a:buFont typeface="Arial"/>
              <a:buNone/>
            </a:pPr>
            <a:r>
              <a:rPr lang="en" sz="2400"/>
              <a:t>Spear-phishing attack</a:t>
            </a:r>
            <a:endParaRPr/>
          </a:p>
        </p:txBody>
      </p:sp>
      <p:sp>
        <p:nvSpPr>
          <p:cNvPr id="273" name="Google Shape;273;p39"/>
          <p:cNvSpPr txBox="1">
            <a:spLocks noGrp="1"/>
          </p:cNvSpPr>
          <p:nvPr>
            <p:ph type="sldNum" idx="12"/>
          </p:nvPr>
        </p:nvSpPr>
        <p:spPr>
          <a:xfrm>
            <a:off x="5997939" y="4638886"/>
            <a:ext cx="3762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0"/>
          <p:cNvSpPr txBox="1">
            <a:spLocks noGrp="1"/>
          </p:cNvSpPr>
          <p:nvPr>
            <p:ph type="title"/>
          </p:nvPr>
        </p:nvSpPr>
        <p:spPr>
          <a:xfrm>
            <a:off x="939834" y="1302794"/>
            <a:ext cx="5342400" cy="1252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
              <a:t>Spotting a spear-phishing attack</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471488" y="224160"/>
            <a:ext cx="5915100" cy="74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006435"/>
              </a:buClr>
              <a:buSzPct val="100000"/>
              <a:buFont typeface="Arial"/>
              <a:buNone/>
            </a:pPr>
            <a:r>
              <a:rPr lang="en"/>
              <a:t>Spear-phishing message: Example 1</a:t>
            </a:r>
            <a:endParaRPr/>
          </a:p>
        </p:txBody>
      </p:sp>
      <p:sp>
        <p:nvSpPr>
          <p:cNvPr id="286" name="Google Shape;286;p41"/>
          <p:cNvSpPr txBox="1">
            <a:spLocks noGrp="1"/>
          </p:cNvSpPr>
          <p:nvPr>
            <p:ph type="body" idx="1"/>
          </p:nvPr>
        </p:nvSpPr>
        <p:spPr>
          <a:xfrm>
            <a:off x="471488" y="1185171"/>
            <a:ext cx="5915100" cy="2090700"/>
          </a:xfrm>
          <a:prstGeom prst="rect">
            <a:avLst/>
          </a:prstGeom>
          <a:noFill/>
          <a:ln w="9525" cap="flat" cmpd="sng">
            <a:solidFill>
              <a:schemeClr val="accent1"/>
            </a:solidFill>
            <a:prstDash val="solid"/>
            <a:round/>
            <a:headEnd type="none" w="sm" len="sm"/>
            <a:tailEnd type="none" w="sm" len="sm"/>
          </a:ln>
        </p:spPr>
        <p:txBody>
          <a:bodyPr spcFirstLastPara="1" wrap="square" lIns="68575" tIns="34275" rIns="68575" bIns="34275" anchor="t" anchorCtr="0">
            <a:normAutofit fontScale="70000" lnSpcReduction="20000"/>
          </a:bodyPr>
          <a:lstStyle/>
          <a:p>
            <a:pPr marL="0" lvl="0" indent="0" algn="l" rtl="0">
              <a:lnSpc>
                <a:spcPct val="90000"/>
              </a:lnSpc>
              <a:spcBef>
                <a:spcPts val="0"/>
              </a:spcBef>
              <a:spcAft>
                <a:spcPts val="0"/>
              </a:spcAft>
              <a:buSzPct val="100000"/>
              <a:buNone/>
            </a:pPr>
            <a:r>
              <a:rPr lang="en" b="1"/>
              <a:t>From:</a:t>
            </a:r>
            <a:r>
              <a:rPr lang="en"/>
              <a:t> Arielle Semmel [</a:t>
            </a:r>
            <a:r>
              <a:rPr lang="en" u="sng">
                <a:solidFill>
                  <a:schemeClr val="hlink"/>
                </a:solidFill>
                <a:hlinkClick r:id="rId3"/>
              </a:rPr>
              <a:t>mailto:p52351@cox.net</a:t>
            </a:r>
            <a:r>
              <a:rPr lang="en"/>
              <a:t>] ​</a:t>
            </a:r>
            <a:br>
              <a:rPr lang="en"/>
            </a:br>
            <a:r>
              <a:rPr lang="en" b="1"/>
              <a:t>Sent:</a:t>
            </a:r>
            <a:r>
              <a:rPr lang="en"/>
              <a:t> Monday, June 11, 2018 10:05 AM​</a:t>
            </a:r>
            <a:br>
              <a:rPr lang="en"/>
            </a:br>
            <a:r>
              <a:rPr lang="en" b="1"/>
              <a:t>To:</a:t>
            </a:r>
            <a:r>
              <a:rPr lang="en"/>
              <a:t> Mark Huelskamp &lt;</a:t>
            </a:r>
            <a:r>
              <a:rPr lang="en" u="sng">
                <a:solidFill>
                  <a:schemeClr val="hlink"/>
                </a:solidFill>
                <a:hlinkClick r:id="rId4"/>
              </a:rPr>
              <a:t>ChapterWebUpdates@assp.org</a:t>
            </a:r>
            <a:r>
              <a:rPr lang="en"/>
              <a:t>&gt;​</a:t>
            </a:r>
            <a:br>
              <a:rPr lang="en"/>
            </a:br>
            <a:r>
              <a:rPr lang="en" b="1"/>
              <a:t>Subject:</a:t>
            </a:r>
            <a:r>
              <a:rPr lang="en"/>
              <a:t> Hello Mark​</a:t>
            </a:r>
            <a:endParaRPr/>
          </a:p>
          <a:p>
            <a:pPr marL="0" lvl="0" indent="0" algn="l" rtl="0">
              <a:lnSpc>
                <a:spcPct val="90000"/>
              </a:lnSpc>
              <a:spcBef>
                <a:spcPts val="800"/>
              </a:spcBef>
              <a:spcAft>
                <a:spcPts val="0"/>
              </a:spcAft>
              <a:buSzPct val="100000"/>
              <a:buNone/>
            </a:pPr>
            <a:r>
              <a:rPr lang="en"/>
              <a:t> ​</a:t>
            </a:r>
            <a:endParaRPr/>
          </a:p>
          <a:p>
            <a:pPr marL="0" lvl="0" indent="0" algn="l" rtl="0">
              <a:lnSpc>
                <a:spcPct val="90000"/>
              </a:lnSpc>
              <a:spcBef>
                <a:spcPts val="800"/>
              </a:spcBef>
              <a:spcAft>
                <a:spcPts val="0"/>
              </a:spcAft>
              <a:buSzPct val="100000"/>
              <a:buNone/>
            </a:pPr>
            <a:r>
              <a:rPr lang="en"/>
              <a:t>I need you to process an outgoing payment, can we process via wire transfer or check today? Let me know the details you need.​</a:t>
            </a:r>
            <a:endParaRPr/>
          </a:p>
          <a:p>
            <a:pPr marL="0" lvl="0" indent="0" algn="l" rtl="0">
              <a:lnSpc>
                <a:spcPct val="90000"/>
              </a:lnSpc>
              <a:spcBef>
                <a:spcPts val="800"/>
              </a:spcBef>
              <a:spcAft>
                <a:spcPts val="0"/>
              </a:spcAft>
              <a:buSzPct val="100000"/>
              <a:buNone/>
            </a:pPr>
            <a:r>
              <a:rPr lang="en"/>
              <a:t>Thanks,​</a:t>
            </a:r>
            <a:br>
              <a:rPr lang="en"/>
            </a:br>
            <a:r>
              <a:rPr lang="en"/>
              <a:t>Arielle​</a:t>
            </a:r>
            <a:endParaRPr/>
          </a:p>
          <a:p>
            <a:pPr marL="0" lvl="0" indent="0" algn="l" rtl="0">
              <a:lnSpc>
                <a:spcPct val="90000"/>
              </a:lnSpc>
              <a:spcBef>
                <a:spcPts val="800"/>
              </a:spcBef>
              <a:spcAft>
                <a:spcPts val="0"/>
              </a:spcAft>
              <a:buSzPct val="100000"/>
              <a:buNone/>
            </a:pPr>
            <a:endParaRPr/>
          </a:p>
        </p:txBody>
      </p:sp>
      <p:sp>
        <p:nvSpPr>
          <p:cNvPr id="287" name="Google Shape;287;p41"/>
          <p:cNvSpPr txBox="1">
            <a:spLocks noGrp="1"/>
          </p:cNvSpPr>
          <p:nvPr>
            <p:ph type="sldNum" idx="12"/>
          </p:nvPr>
        </p:nvSpPr>
        <p:spPr>
          <a:xfrm>
            <a:off x="471488" y="4839814"/>
            <a:ext cx="1543200" cy="2055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txBox="1">
            <a:spLocks noGrp="1"/>
          </p:cNvSpPr>
          <p:nvPr>
            <p:ph type="title"/>
          </p:nvPr>
        </p:nvSpPr>
        <p:spPr>
          <a:xfrm>
            <a:off x="471488" y="224160"/>
            <a:ext cx="5915100" cy="74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006435"/>
              </a:buClr>
              <a:buSzPct val="100000"/>
              <a:buFont typeface="Arial"/>
              <a:buNone/>
            </a:pPr>
            <a:r>
              <a:rPr lang="en"/>
              <a:t>Spear-phishing message: Example 1</a:t>
            </a:r>
            <a:endParaRPr/>
          </a:p>
        </p:txBody>
      </p:sp>
      <p:sp>
        <p:nvSpPr>
          <p:cNvPr id="294" name="Google Shape;294;p42"/>
          <p:cNvSpPr txBox="1">
            <a:spLocks noGrp="1"/>
          </p:cNvSpPr>
          <p:nvPr>
            <p:ph type="body" idx="1"/>
          </p:nvPr>
        </p:nvSpPr>
        <p:spPr>
          <a:xfrm>
            <a:off x="471488" y="1185171"/>
            <a:ext cx="5915100" cy="2090700"/>
          </a:xfrm>
          <a:prstGeom prst="rect">
            <a:avLst/>
          </a:prstGeom>
          <a:noFill/>
          <a:ln w="9525" cap="flat" cmpd="sng">
            <a:solidFill>
              <a:schemeClr val="accent1"/>
            </a:solidFill>
            <a:prstDash val="solid"/>
            <a:round/>
            <a:headEnd type="none" w="sm" len="sm"/>
            <a:tailEnd type="none" w="sm" len="sm"/>
          </a:ln>
        </p:spPr>
        <p:txBody>
          <a:bodyPr spcFirstLastPara="1" wrap="square" lIns="68575" tIns="34275" rIns="68575" bIns="34275" anchor="t" anchorCtr="0">
            <a:normAutofit fontScale="70000" lnSpcReduction="20000"/>
          </a:bodyPr>
          <a:lstStyle/>
          <a:p>
            <a:pPr marL="0" lvl="0" indent="0" algn="l" rtl="0">
              <a:lnSpc>
                <a:spcPct val="90000"/>
              </a:lnSpc>
              <a:spcBef>
                <a:spcPts val="0"/>
              </a:spcBef>
              <a:spcAft>
                <a:spcPts val="0"/>
              </a:spcAft>
              <a:buSzPct val="100000"/>
              <a:buNone/>
            </a:pPr>
            <a:r>
              <a:rPr lang="en" b="1">
                <a:highlight>
                  <a:srgbClr val="FFFF00"/>
                </a:highlight>
              </a:rPr>
              <a:t>From:</a:t>
            </a:r>
            <a:r>
              <a:rPr lang="en">
                <a:highlight>
                  <a:srgbClr val="FFFF00"/>
                </a:highlight>
              </a:rPr>
              <a:t> Arielle Semmel [</a:t>
            </a:r>
            <a:r>
              <a:rPr lang="en" u="sng">
                <a:solidFill>
                  <a:schemeClr val="hlink"/>
                </a:solidFill>
                <a:highlight>
                  <a:srgbClr val="FFFF00"/>
                </a:highlight>
                <a:hlinkClick r:id="rId3"/>
              </a:rPr>
              <a:t>mailto:p52351@cox.net</a:t>
            </a:r>
            <a:r>
              <a:rPr lang="en">
                <a:highlight>
                  <a:srgbClr val="FFFF00"/>
                </a:highlight>
              </a:rPr>
              <a:t>] ​</a:t>
            </a:r>
            <a:br>
              <a:rPr lang="en"/>
            </a:br>
            <a:r>
              <a:rPr lang="en" b="1"/>
              <a:t>Sent:</a:t>
            </a:r>
            <a:r>
              <a:rPr lang="en"/>
              <a:t> Monday, June 11, 2018 10:05 AM​</a:t>
            </a:r>
            <a:br>
              <a:rPr lang="en"/>
            </a:br>
            <a:r>
              <a:rPr lang="en" b="1"/>
              <a:t>To:</a:t>
            </a:r>
            <a:r>
              <a:rPr lang="en"/>
              <a:t> Mark Huelskamp &lt;</a:t>
            </a:r>
            <a:r>
              <a:rPr lang="en" u="sng">
                <a:solidFill>
                  <a:schemeClr val="hlink"/>
                </a:solidFill>
                <a:hlinkClick r:id="rId4"/>
              </a:rPr>
              <a:t>ChapterWebUpdates@assp.org</a:t>
            </a:r>
            <a:r>
              <a:rPr lang="en"/>
              <a:t>&gt;​</a:t>
            </a:r>
            <a:br>
              <a:rPr lang="en"/>
            </a:br>
            <a:r>
              <a:rPr lang="en" b="1"/>
              <a:t>Subject:</a:t>
            </a:r>
            <a:r>
              <a:rPr lang="en"/>
              <a:t> Hello Mark​</a:t>
            </a:r>
            <a:endParaRPr/>
          </a:p>
          <a:p>
            <a:pPr marL="0" lvl="0" indent="0" algn="l" rtl="0">
              <a:lnSpc>
                <a:spcPct val="90000"/>
              </a:lnSpc>
              <a:spcBef>
                <a:spcPts val="800"/>
              </a:spcBef>
              <a:spcAft>
                <a:spcPts val="0"/>
              </a:spcAft>
              <a:buSzPct val="100000"/>
              <a:buNone/>
            </a:pPr>
            <a:r>
              <a:rPr lang="en"/>
              <a:t> ​</a:t>
            </a:r>
            <a:endParaRPr/>
          </a:p>
          <a:p>
            <a:pPr marL="0" lvl="0" indent="0" algn="l" rtl="0">
              <a:lnSpc>
                <a:spcPct val="90000"/>
              </a:lnSpc>
              <a:spcBef>
                <a:spcPts val="800"/>
              </a:spcBef>
              <a:spcAft>
                <a:spcPts val="0"/>
              </a:spcAft>
              <a:buSzPct val="100000"/>
              <a:buNone/>
            </a:pPr>
            <a:r>
              <a:rPr lang="en"/>
              <a:t>I need you to process an outgoing payment, can we process via wire transfer or check today? Let me know the details you need.​</a:t>
            </a:r>
            <a:endParaRPr/>
          </a:p>
          <a:p>
            <a:pPr marL="0" lvl="0" indent="0" algn="l" rtl="0">
              <a:lnSpc>
                <a:spcPct val="90000"/>
              </a:lnSpc>
              <a:spcBef>
                <a:spcPts val="800"/>
              </a:spcBef>
              <a:spcAft>
                <a:spcPts val="0"/>
              </a:spcAft>
              <a:buSzPct val="100000"/>
              <a:buNone/>
            </a:pPr>
            <a:r>
              <a:rPr lang="en"/>
              <a:t>Thanks,​</a:t>
            </a:r>
            <a:br>
              <a:rPr lang="en"/>
            </a:br>
            <a:r>
              <a:rPr lang="en"/>
              <a:t>Arielle​</a:t>
            </a:r>
            <a:endParaRPr/>
          </a:p>
          <a:p>
            <a:pPr marL="0" lvl="0" indent="0" algn="l" rtl="0">
              <a:lnSpc>
                <a:spcPct val="90000"/>
              </a:lnSpc>
              <a:spcBef>
                <a:spcPts val="800"/>
              </a:spcBef>
              <a:spcAft>
                <a:spcPts val="0"/>
              </a:spcAft>
              <a:buSzPct val="100000"/>
              <a:buNone/>
            </a:pPr>
            <a:endParaRPr/>
          </a:p>
        </p:txBody>
      </p:sp>
      <p:sp>
        <p:nvSpPr>
          <p:cNvPr id="295" name="Google Shape;295;p42"/>
          <p:cNvSpPr txBox="1">
            <a:spLocks noGrp="1"/>
          </p:cNvSpPr>
          <p:nvPr>
            <p:ph type="sldNum" idx="12"/>
          </p:nvPr>
        </p:nvSpPr>
        <p:spPr>
          <a:xfrm>
            <a:off x="471488" y="4869689"/>
            <a:ext cx="1543200" cy="2055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3"/>
          <p:cNvSpPr txBox="1">
            <a:spLocks noGrp="1"/>
          </p:cNvSpPr>
          <p:nvPr>
            <p:ph type="title"/>
          </p:nvPr>
        </p:nvSpPr>
        <p:spPr>
          <a:xfrm>
            <a:off x="471488" y="224160"/>
            <a:ext cx="5915100" cy="74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006435"/>
              </a:buClr>
              <a:buSzPct val="100000"/>
              <a:buFont typeface="Arial"/>
              <a:buNone/>
            </a:pPr>
            <a:r>
              <a:rPr lang="en"/>
              <a:t>Spear-phishing message: Example 1</a:t>
            </a:r>
            <a:endParaRPr/>
          </a:p>
        </p:txBody>
      </p:sp>
      <p:sp>
        <p:nvSpPr>
          <p:cNvPr id="302" name="Google Shape;302;p43"/>
          <p:cNvSpPr txBox="1">
            <a:spLocks noGrp="1"/>
          </p:cNvSpPr>
          <p:nvPr>
            <p:ph type="body" idx="1"/>
          </p:nvPr>
        </p:nvSpPr>
        <p:spPr>
          <a:xfrm>
            <a:off x="471488" y="1185171"/>
            <a:ext cx="5915100" cy="2090700"/>
          </a:xfrm>
          <a:prstGeom prst="rect">
            <a:avLst/>
          </a:prstGeom>
          <a:noFill/>
          <a:ln w="9525" cap="flat" cmpd="sng">
            <a:solidFill>
              <a:schemeClr val="accent1"/>
            </a:solidFill>
            <a:prstDash val="solid"/>
            <a:round/>
            <a:headEnd type="none" w="sm" len="sm"/>
            <a:tailEnd type="none" w="sm" len="sm"/>
          </a:ln>
        </p:spPr>
        <p:txBody>
          <a:bodyPr spcFirstLastPara="1" wrap="square" lIns="68575" tIns="34275" rIns="68575" bIns="34275" anchor="t" anchorCtr="0">
            <a:normAutofit fontScale="70000" lnSpcReduction="20000"/>
          </a:bodyPr>
          <a:lstStyle/>
          <a:p>
            <a:pPr marL="0" lvl="0" indent="0" algn="l" rtl="0">
              <a:lnSpc>
                <a:spcPct val="90000"/>
              </a:lnSpc>
              <a:spcBef>
                <a:spcPts val="0"/>
              </a:spcBef>
              <a:spcAft>
                <a:spcPts val="0"/>
              </a:spcAft>
              <a:buSzPct val="100000"/>
              <a:buNone/>
            </a:pPr>
            <a:r>
              <a:rPr lang="en" b="1"/>
              <a:t>From:</a:t>
            </a:r>
            <a:r>
              <a:rPr lang="en"/>
              <a:t> Arielle Semmel [</a:t>
            </a:r>
            <a:r>
              <a:rPr lang="en" u="sng">
                <a:solidFill>
                  <a:schemeClr val="hlink"/>
                </a:solidFill>
                <a:hlinkClick r:id="rId3"/>
              </a:rPr>
              <a:t>mailto:p52351@cox.net</a:t>
            </a:r>
            <a:r>
              <a:rPr lang="en"/>
              <a:t>] ​</a:t>
            </a:r>
            <a:br>
              <a:rPr lang="en"/>
            </a:br>
            <a:r>
              <a:rPr lang="en" b="1"/>
              <a:t>Sent:</a:t>
            </a:r>
            <a:r>
              <a:rPr lang="en"/>
              <a:t> Monday, June 11, 2018 10:05 AM​</a:t>
            </a:r>
            <a:br>
              <a:rPr lang="en"/>
            </a:br>
            <a:r>
              <a:rPr lang="en" b="1">
                <a:highlight>
                  <a:srgbClr val="FFFF00"/>
                </a:highlight>
              </a:rPr>
              <a:t>To:</a:t>
            </a:r>
            <a:r>
              <a:rPr lang="en">
                <a:highlight>
                  <a:srgbClr val="FFFF00"/>
                </a:highlight>
              </a:rPr>
              <a:t> Mark Huelskamp &lt;</a:t>
            </a:r>
            <a:r>
              <a:rPr lang="en" u="sng">
                <a:solidFill>
                  <a:schemeClr val="hlink"/>
                </a:solidFill>
                <a:highlight>
                  <a:srgbClr val="FFFF00"/>
                </a:highlight>
                <a:hlinkClick r:id="rId4"/>
              </a:rPr>
              <a:t>ChapterWebUpdates@assp.org</a:t>
            </a:r>
            <a:r>
              <a:rPr lang="en">
                <a:highlight>
                  <a:srgbClr val="FFFF00"/>
                </a:highlight>
              </a:rPr>
              <a:t>&gt;​</a:t>
            </a:r>
            <a:br>
              <a:rPr lang="en"/>
            </a:br>
            <a:r>
              <a:rPr lang="en" b="1"/>
              <a:t>Subject:</a:t>
            </a:r>
            <a:r>
              <a:rPr lang="en"/>
              <a:t> Hello Mark​</a:t>
            </a:r>
            <a:endParaRPr/>
          </a:p>
          <a:p>
            <a:pPr marL="0" lvl="0" indent="0" algn="l" rtl="0">
              <a:lnSpc>
                <a:spcPct val="90000"/>
              </a:lnSpc>
              <a:spcBef>
                <a:spcPts val="800"/>
              </a:spcBef>
              <a:spcAft>
                <a:spcPts val="0"/>
              </a:spcAft>
              <a:buSzPct val="100000"/>
              <a:buNone/>
            </a:pPr>
            <a:r>
              <a:rPr lang="en"/>
              <a:t> ​</a:t>
            </a:r>
            <a:endParaRPr/>
          </a:p>
          <a:p>
            <a:pPr marL="0" lvl="0" indent="0" algn="l" rtl="0">
              <a:lnSpc>
                <a:spcPct val="90000"/>
              </a:lnSpc>
              <a:spcBef>
                <a:spcPts val="800"/>
              </a:spcBef>
              <a:spcAft>
                <a:spcPts val="0"/>
              </a:spcAft>
              <a:buSzPct val="100000"/>
              <a:buNone/>
            </a:pPr>
            <a:r>
              <a:rPr lang="en"/>
              <a:t>I need you to process an outgoing payment, can we process via wire transfer or check today? Let me know the details you need.​</a:t>
            </a:r>
            <a:endParaRPr/>
          </a:p>
          <a:p>
            <a:pPr marL="0" lvl="0" indent="0" algn="l" rtl="0">
              <a:lnSpc>
                <a:spcPct val="90000"/>
              </a:lnSpc>
              <a:spcBef>
                <a:spcPts val="800"/>
              </a:spcBef>
              <a:spcAft>
                <a:spcPts val="0"/>
              </a:spcAft>
              <a:buSzPct val="100000"/>
              <a:buNone/>
            </a:pPr>
            <a:r>
              <a:rPr lang="en"/>
              <a:t>Thanks,​</a:t>
            </a:r>
            <a:br>
              <a:rPr lang="en"/>
            </a:br>
            <a:r>
              <a:rPr lang="en"/>
              <a:t>Arielle​</a:t>
            </a:r>
            <a:endParaRPr/>
          </a:p>
          <a:p>
            <a:pPr marL="0" lvl="0" indent="0" algn="l" rtl="0">
              <a:lnSpc>
                <a:spcPct val="90000"/>
              </a:lnSpc>
              <a:spcBef>
                <a:spcPts val="800"/>
              </a:spcBef>
              <a:spcAft>
                <a:spcPts val="0"/>
              </a:spcAft>
              <a:buSzPct val="100000"/>
              <a:buNone/>
            </a:pPr>
            <a:endParaRPr/>
          </a:p>
        </p:txBody>
      </p:sp>
      <p:sp>
        <p:nvSpPr>
          <p:cNvPr id="303" name="Google Shape;303;p43"/>
          <p:cNvSpPr txBox="1">
            <a:spLocks noGrp="1"/>
          </p:cNvSpPr>
          <p:nvPr>
            <p:ph type="sldNum" idx="12"/>
          </p:nvPr>
        </p:nvSpPr>
        <p:spPr>
          <a:xfrm>
            <a:off x="471488" y="4869714"/>
            <a:ext cx="1543200" cy="2055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4"/>
          <p:cNvSpPr txBox="1">
            <a:spLocks noGrp="1"/>
          </p:cNvSpPr>
          <p:nvPr>
            <p:ph type="title"/>
          </p:nvPr>
        </p:nvSpPr>
        <p:spPr>
          <a:xfrm>
            <a:off x="471488" y="224160"/>
            <a:ext cx="5915100" cy="74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006435"/>
              </a:buClr>
              <a:buSzPct val="100000"/>
              <a:buFont typeface="Arial"/>
              <a:buNone/>
            </a:pPr>
            <a:r>
              <a:rPr lang="en"/>
              <a:t>Spear-phishing message: Example 1</a:t>
            </a:r>
            <a:endParaRPr/>
          </a:p>
        </p:txBody>
      </p:sp>
      <p:sp>
        <p:nvSpPr>
          <p:cNvPr id="310" name="Google Shape;310;p44"/>
          <p:cNvSpPr txBox="1">
            <a:spLocks noGrp="1"/>
          </p:cNvSpPr>
          <p:nvPr>
            <p:ph type="body" idx="1"/>
          </p:nvPr>
        </p:nvSpPr>
        <p:spPr>
          <a:xfrm>
            <a:off x="471488" y="1185171"/>
            <a:ext cx="5915100" cy="2090700"/>
          </a:xfrm>
          <a:prstGeom prst="rect">
            <a:avLst/>
          </a:prstGeom>
          <a:noFill/>
          <a:ln w="9525" cap="flat" cmpd="sng">
            <a:solidFill>
              <a:schemeClr val="accent1"/>
            </a:solidFill>
            <a:prstDash val="solid"/>
            <a:round/>
            <a:headEnd type="none" w="sm" len="sm"/>
            <a:tailEnd type="none" w="sm" len="sm"/>
          </a:ln>
        </p:spPr>
        <p:txBody>
          <a:bodyPr spcFirstLastPara="1" wrap="square" lIns="68575" tIns="34275" rIns="68575" bIns="34275" anchor="t" anchorCtr="0">
            <a:normAutofit fontScale="70000" lnSpcReduction="20000"/>
          </a:bodyPr>
          <a:lstStyle/>
          <a:p>
            <a:pPr marL="0" lvl="0" indent="0" algn="l" rtl="0">
              <a:lnSpc>
                <a:spcPct val="90000"/>
              </a:lnSpc>
              <a:spcBef>
                <a:spcPts val="0"/>
              </a:spcBef>
              <a:spcAft>
                <a:spcPts val="0"/>
              </a:spcAft>
              <a:buSzPct val="100000"/>
              <a:buNone/>
            </a:pPr>
            <a:r>
              <a:rPr lang="en" b="1"/>
              <a:t>From:</a:t>
            </a:r>
            <a:r>
              <a:rPr lang="en"/>
              <a:t> Arielle Semmel [</a:t>
            </a:r>
            <a:r>
              <a:rPr lang="en" u="sng">
                <a:solidFill>
                  <a:schemeClr val="hlink"/>
                </a:solidFill>
                <a:hlinkClick r:id="rId3"/>
              </a:rPr>
              <a:t>mailto:p52351@cox.net</a:t>
            </a:r>
            <a:r>
              <a:rPr lang="en"/>
              <a:t>] ​</a:t>
            </a:r>
            <a:br>
              <a:rPr lang="en"/>
            </a:br>
            <a:r>
              <a:rPr lang="en" b="1"/>
              <a:t>Sent:</a:t>
            </a:r>
            <a:r>
              <a:rPr lang="en"/>
              <a:t> Monday, June 11, 2018 10:05 AM​</a:t>
            </a:r>
            <a:br>
              <a:rPr lang="en"/>
            </a:br>
            <a:r>
              <a:rPr lang="en" b="1"/>
              <a:t>To:</a:t>
            </a:r>
            <a:r>
              <a:rPr lang="en"/>
              <a:t> Mark Huelskamp &lt;</a:t>
            </a:r>
            <a:r>
              <a:rPr lang="en" u="sng">
                <a:solidFill>
                  <a:schemeClr val="hlink"/>
                </a:solidFill>
                <a:hlinkClick r:id="rId4"/>
              </a:rPr>
              <a:t>ChapterWebUpdates@assp.org</a:t>
            </a:r>
            <a:r>
              <a:rPr lang="en"/>
              <a:t>&gt;​</a:t>
            </a:r>
            <a:br>
              <a:rPr lang="en"/>
            </a:br>
            <a:r>
              <a:rPr lang="en" b="1"/>
              <a:t>Subject:</a:t>
            </a:r>
            <a:r>
              <a:rPr lang="en"/>
              <a:t> Hello Mark​</a:t>
            </a:r>
            <a:endParaRPr/>
          </a:p>
          <a:p>
            <a:pPr marL="0" lvl="0" indent="0" algn="l" rtl="0">
              <a:lnSpc>
                <a:spcPct val="90000"/>
              </a:lnSpc>
              <a:spcBef>
                <a:spcPts val="800"/>
              </a:spcBef>
              <a:spcAft>
                <a:spcPts val="0"/>
              </a:spcAft>
              <a:buSzPct val="100000"/>
              <a:buNone/>
            </a:pPr>
            <a:r>
              <a:rPr lang="en"/>
              <a:t> ​</a:t>
            </a:r>
            <a:endParaRPr/>
          </a:p>
          <a:p>
            <a:pPr marL="0" lvl="0" indent="0" algn="l" rtl="0">
              <a:lnSpc>
                <a:spcPct val="90000"/>
              </a:lnSpc>
              <a:spcBef>
                <a:spcPts val="800"/>
              </a:spcBef>
              <a:spcAft>
                <a:spcPts val="0"/>
              </a:spcAft>
              <a:buSzPct val="100000"/>
              <a:buNone/>
            </a:pPr>
            <a:r>
              <a:rPr lang="en">
                <a:highlight>
                  <a:srgbClr val="FFFF00"/>
                </a:highlight>
              </a:rPr>
              <a:t>I need you to process an outgoing payment, can we process via wire transfer or check today? Let me know the details you need.​</a:t>
            </a:r>
            <a:endParaRPr/>
          </a:p>
          <a:p>
            <a:pPr marL="0" lvl="0" indent="0" algn="l" rtl="0">
              <a:lnSpc>
                <a:spcPct val="90000"/>
              </a:lnSpc>
              <a:spcBef>
                <a:spcPts val="800"/>
              </a:spcBef>
              <a:spcAft>
                <a:spcPts val="0"/>
              </a:spcAft>
              <a:buSzPct val="100000"/>
              <a:buNone/>
            </a:pPr>
            <a:r>
              <a:rPr lang="en"/>
              <a:t>Thanks,​</a:t>
            </a:r>
            <a:br>
              <a:rPr lang="en"/>
            </a:br>
            <a:r>
              <a:rPr lang="en"/>
              <a:t>Arielle​</a:t>
            </a:r>
            <a:endParaRPr/>
          </a:p>
          <a:p>
            <a:pPr marL="0" lvl="0" indent="0" algn="l" rtl="0">
              <a:lnSpc>
                <a:spcPct val="90000"/>
              </a:lnSpc>
              <a:spcBef>
                <a:spcPts val="800"/>
              </a:spcBef>
              <a:spcAft>
                <a:spcPts val="0"/>
              </a:spcAft>
              <a:buSzPct val="100000"/>
              <a:buNone/>
            </a:pPr>
            <a:endParaRPr/>
          </a:p>
        </p:txBody>
      </p:sp>
      <p:sp>
        <p:nvSpPr>
          <p:cNvPr id="311" name="Google Shape;311;p44"/>
          <p:cNvSpPr txBox="1">
            <a:spLocks noGrp="1"/>
          </p:cNvSpPr>
          <p:nvPr>
            <p:ph type="sldNum" idx="12"/>
          </p:nvPr>
        </p:nvSpPr>
        <p:spPr>
          <a:xfrm>
            <a:off x="471488" y="4809889"/>
            <a:ext cx="1543200" cy="2055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5"/>
          <p:cNvSpPr txBox="1">
            <a:spLocks noGrp="1"/>
          </p:cNvSpPr>
          <p:nvPr>
            <p:ph type="title"/>
          </p:nvPr>
        </p:nvSpPr>
        <p:spPr>
          <a:xfrm>
            <a:off x="471488" y="224160"/>
            <a:ext cx="5915100" cy="74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006435"/>
              </a:buClr>
              <a:buSzPct val="100000"/>
              <a:buFont typeface="Arial"/>
              <a:buNone/>
            </a:pPr>
            <a:r>
              <a:rPr lang="en"/>
              <a:t>Spear-phishing message: Example 2</a:t>
            </a:r>
            <a:endParaRPr/>
          </a:p>
        </p:txBody>
      </p:sp>
      <p:sp>
        <p:nvSpPr>
          <p:cNvPr id="318" name="Google Shape;318;p45"/>
          <p:cNvSpPr txBox="1">
            <a:spLocks noGrp="1"/>
          </p:cNvSpPr>
          <p:nvPr>
            <p:ph type="body" idx="1"/>
          </p:nvPr>
        </p:nvSpPr>
        <p:spPr>
          <a:xfrm>
            <a:off x="471488" y="1185171"/>
            <a:ext cx="5915100" cy="2090700"/>
          </a:xfrm>
          <a:prstGeom prst="rect">
            <a:avLst/>
          </a:prstGeom>
          <a:noFill/>
          <a:ln w="9525" cap="flat" cmpd="sng">
            <a:solidFill>
              <a:schemeClr val="accent1"/>
            </a:solidFill>
            <a:prstDash val="solid"/>
            <a:round/>
            <a:headEnd type="none" w="sm" len="sm"/>
            <a:tailEnd type="none" w="sm" len="sm"/>
          </a:ln>
        </p:spPr>
        <p:txBody>
          <a:bodyPr spcFirstLastPara="1" wrap="square" lIns="68575" tIns="34275" rIns="68575" bIns="34275" anchor="t" anchorCtr="0">
            <a:normAutofit fontScale="70000" lnSpcReduction="20000"/>
          </a:bodyPr>
          <a:lstStyle/>
          <a:p>
            <a:pPr marL="0" lvl="0" indent="0" algn="l" rtl="0">
              <a:lnSpc>
                <a:spcPct val="90000"/>
              </a:lnSpc>
              <a:spcBef>
                <a:spcPts val="0"/>
              </a:spcBef>
              <a:spcAft>
                <a:spcPts val="0"/>
              </a:spcAft>
              <a:buSzPct val="100000"/>
              <a:buNone/>
            </a:pPr>
            <a:r>
              <a:rPr lang="en" b="1"/>
              <a:t>From:</a:t>
            </a:r>
            <a:r>
              <a:rPr lang="en"/>
              <a:t> Arielle Semmel </a:t>
            </a:r>
            <a:r>
              <a:rPr lang="en" u="sng">
                <a:solidFill>
                  <a:srgbClr val="0070C0"/>
                </a:solidFill>
              </a:rPr>
              <a:t>&lt;program@chapter.assp.org&gt;</a:t>
            </a:r>
            <a:br>
              <a:rPr lang="en"/>
            </a:br>
            <a:r>
              <a:rPr lang="en" b="1"/>
              <a:t>Sent:</a:t>
            </a:r>
            <a:r>
              <a:rPr lang="en"/>
              <a:t> Monday, March 2, 2020 12:23 PM​</a:t>
            </a:r>
            <a:br>
              <a:rPr lang="en"/>
            </a:br>
            <a:r>
              <a:rPr lang="en" b="1"/>
              <a:t>To:</a:t>
            </a:r>
            <a:r>
              <a:rPr lang="en"/>
              <a:t> Geri Golonka </a:t>
            </a:r>
            <a:r>
              <a:rPr lang="en">
                <a:solidFill>
                  <a:srgbClr val="0070C0"/>
                </a:solidFill>
              </a:rPr>
              <a:t>&lt;</a:t>
            </a:r>
            <a:r>
              <a:rPr lang="en" u="sng">
                <a:solidFill>
                  <a:srgbClr val="0070C0"/>
                </a:solidFill>
              </a:rPr>
              <a:t>ggolonka@assp.org</a:t>
            </a:r>
            <a:r>
              <a:rPr lang="en">
                <a:solidFill>
                  <a:srgbClr val="0070C0"/>
                </a:solidFill>
              </a:rPr>
              <a:t>&gt;​</a:t>
            </a:r>
            <a:br>
              <a:rPr lang="en"/>
            </a:br>
            <a:r>
              <a:rPr lang="en" b="1"/>
              <a:t>Subject:</a:t>
            </a:r>
            <a:r>
              <a:rPr lang="en"/>
              <a:t> Hello Geri</a:t>
            </a:r>
            <a:endParaRPr/>
          </a:p>
          <a:p>
            <a:pPr marL="0" lvl="0" indent="0" algn="l" rtl="0">
              <a:lnSpc>
                <a:spcPct val="90000"/>
              </a:lnSpc>
              <a:spcBef>
                <a:spcPts val="800"/>
              </a:spcBef>
              <a:spcAft>
                <a:spcPts val="0"/>
              </a:spcAft>
              <a:buSzPct val="100000"/>
              <a:buNone/>
            </a:pPr>
            <a:r>
              <a:rPr lang="en"/>
              <a:t> ​</a:t>
            </a:r>
            <a:endParaRPr/>
          </a:p>
          <a:p>
            <a:pPr marL="0" lvl="0" indent="0" algn="l" rtl="0">
              <a:lnSpc>
                <a:spcPct val="90000"/>
              </a:lnSpc>
              <a:spcBef>
                <a:spcPts val="800"/>
              </a:spcBef>
              <a:spcAft>
                <a:spcPts val="0"/>
              </a:spcAft>
              <a:buSzPct val="100000"/>
              <a:buNone/>
            </a:pPr>
            <a:r>
              <a:rPr lang="en"/>
              <a:t>I need you to purchase three gift cards for the local veterans group today. Let me know when you’re done and I’ll send you the details.</a:t>
            </a:r>
            <a:endParaRPr/>
          </a:p>
          <a:p>
            <a:pPr marL="0" lvl="0" indent="0" algn="l" rtl="0">
              <a:lnSpc>
                <a:spcPct val="90000"/>
              </a:lnSpc>
              <a:spcBef>
                <a:spcPts val="800"/>
              </a:spcBef>
              <a:spcAft>
                <a:spcPts val="0"/>
              </a:spcAft>
              <a:buSzPct val="100000"/>
              <a:buNone/>
            </a:pPr>
            <a:r>
              <a:rPr lang="en"/>
              <a:t>Thanks,​</a:t>
            </a:r>
            <a:br>
              <a:rPr lang="en"/>
            </a:br>
            <a:r>
              <a:rPr lang="en"/>
              <a:t>Arielle​</a:t>
            </a:r>
            <a:endParaRPr/>
          </a:p>
          <a:p>
            <a:pPr marL="0" lvl="0" indent="0" algn="l" rtl="0">
              <a:lnSpc>
                <a:spcPct val="90000"/>
              </a:lnSpc>
              <a:spcBef>
                <a:spcPts val="800"/>
              </a:spcBef>
              <a:spcAft>
                <a:spcPts val="0"/>
              </a:spcAft>
              <a:buSzPct val="100000"/>
              <a:buNone/>
            </a:pPr>
            <a:endParaRPr/>
          </a:p>
        </p:txBody>
      </p:sp>
      <p:sp>
        <p:nvSpPr>
          <p:cNvPr id="319" name="Google Shape;319;p45"/>
          <p:cNvSpPr txBox="1">
            <a:spLocks noGrp="1"/>
          </p:cNvSpPr>
          <p:nvPr>
            <p:ph type="sldNum" idx="12"/>
          </p:nvPr>
        </p:nvSpPr>
        <p:spPr>
          <a:xfrm>
            <a:off x="471488" y="4779989"/>
            <a:ext cx="1543200" cy="2055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628650" y="18943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Chapter Communities Marketing Kit</a:t>
            </a:r>
            <a:endParaRPr/>
          </a:p>
          <a:p>
            <a:pPr marL="0" lvl="0" indent="0" algn="l" rtl="0">
              <a:spcBef>
                <a:spcPts val="0"/>
              </a:spcBef>
              <a:spcAft>
                <a:spcPts val="0"/>
              </a:spcAft>
              <a:buNone/>
            </a:pPr>
            <a:r>
              <a:rPr lang="en" sz="1000"/>
              <a:t>ASSP Home &gt; Community Leader Resources &gt; Chapters &gt; Chapter Communications &gt; Chapter Communities Marketing Kit</a:t>
            </a:r>
            <a:endParaRPr sz="1000"/>
          </a:p>
        </p:txBody>
      </p:sp>
      <p:sp>
        <p:nvSpPr>
          <p:cNvPr id="123" name="Google Shape;123;p18"/>
          <p:cNvSpPr txBox="1">
            <a:spLocks noGrp="1"/>
          </p:cNvSpPr>
          <p:nvPr>
            <p:ph type="body" idx="1"/>
          </p:nvPr>
        </p:nvSpPr>
        <p:spPr>
          <a:xfrm>
            <a:off x="511900" y="1431702"/>
            <a:ext cx="7886700" cy="2787600"/>
          </a:xfrm>
          <a:prstGeom prst="rect">
            <a:avLst/>
          </a:prstGeom>
        </p:spPr>
        <p:txBody>
          <a:bodyPr spcFirstLastPara="1" wrap="square" lIns="68575" tIns="34275" rIns="68575" bIns="34275" anchor="t" anchorCtr="0">
            <a:noAutofit/>
          </a:bodyPr>
          <a:lstStyle/>
          <a:p>
            <a:pPr marL="457200" lvl="0" indent="-361950" algn="l" rtl="0">
              <a:spcBef>
                <a:spcPts val="800"/>
              </a:spcBef>
              <a:spcAft>
                <a:spcPts val="0"/>
              </a:spcAft>
              <a:buSzPts val="2100"/>
              <a:buChar char="▪"/>
            </a:pPr>
            <a:r>
              <a:rPr lang="en"/>
              <a:t>Business Card</a:t>
            </a:r>
            <a:endParaRPr/>
          </a:p>
          <a:p>
            <a:pPr marL="457200" lvl="0" indent="-361950" algn="l" rtl="0">
              <a:spcBef>
                <a:spcPts val="0"/>
              </a:spcBef>
              <a:spcAft>
                <a:spcPts val="0"/>
              </a:spcAft>
              <a:buSzPts val="2100"/>
              <a:buChar char="▪"/>
            </a:pPr>
            <a:r>
              <a:rPr lang="en"/>
              <a:t>Certificate of Attendance/Recognition</a:t>
            </a:r>
            <a:endParaRPr/>
          </a:p>
          <a:p>
            <a:pPr marL="457200" lvl="0" indent="-361950" algn="l" rtl="0">
              <a:spcBef>
                <a:spcPts val="0"/>
              </a:spcBef>
              <a:spcAft>
                <a:spcPts val="0"/>
              </a:spcAft>
              <a:buSzPts val="2100"/>
              <a:buChar char="▪"/>
            </a:pPr>
            <a:r>
              <a:rPr lang="en"/>
              <a:t>Chapter Flyer</a:t>
            </a:r>
            <a:endParaRPr/>
          </a:p>
          <a:p>
            <a:pPr marL="457200" lvl="0" indent="-361950" algn="l" rtl="0">
              <a:spcBef>
                <a:spcPts val="0"/>
              </a:spcBef>
              <a:spcAft>
                <a:spcPts val="0"/>
              </a:spcAft>
              <a:buSzPts val="2100"/>
              <a:buChar char="▪"/>
            </a:pPr>
            <a:r>
              <a:rPr lang="en"/>
              <a:t>Letterhead</a:t>
            </a:r>
            <a:endParaRPr/>
          </a:p>
          <a:p>
            <a:pPr marL="457200" lvl="0" indent="-361950" algn="l" rtl="0">
              <a:spcBef>
                <a:spcPts val="0"/>
              </a:spcBef>
              <a:spcAft>
                <a:spcPts val="0"/>
              </a:spcAft>
              <a:buSzPts val="2100"/>
              <a:buChar char="▪"/>
            </a:pPr>
            <a:r>
              <a:rPr lang="en"/>
              <a:t>Name Badge</a:t>
            </a:r>
            <a:endParaRPr/>
          </a:p>
          <a:p>
            <a:pPr marL="457200" lvl="0" indent="-361950" algn="l" rtl="0">
              <a:spcBef>
                <a:spcPts val="0"/>
              </a:spcBef>
              <a:spcAft>
                <a:spcPts val="0"/>
              </a:spcAft>
              <a:buSzPts val="2100"/>
              <a:buChar char="▪"/>
            </a:pPr>
            <a:r>
              <a:rPr lang="en"/>
              <a:t>Presentation Slide Deck</a:t>
            </a:r>
            <a:endParaRPr/>
          </a:p>
          <a:p>
            <a:pPr marL="457200" lvl="0" indent="-361950" algn="l" rtl="0">
              <a:spcBef>
                <a:spcPts val="0"/>
              </a:spcBef>
              <a:spcAft>
                <a:spcPts val="0"/>
              </a:spcAft>
              <a:buSzPts val="2100"/>
              <a:buChar char="▪"/>
            </a:pPr>
            <a:r>
              <a:rPr lang="en"/>
              <a:t>Social Media Banners</a:t>
            </a:r>
            <a:endParaRPr/>
          </a:p>
          <a:p>
            <a:pPr marL="457200" lvl="0" indent="-361950" algn="l" rtl="0">
              <a:spcBef>
                <a:spcPts val="0"/>
              </a:spcBef>
              <a:spcAft>
                <a:spcPts val="0"/>
              </a:spcAft>
              <a:buSzPts val="2100"/>
              <a:buChar char="▪"/>
            </a:pPr>
            <a:r>
              <a:rPr lang="en"/>
              <a:t>ASSP Chapter &amp; Region Logo files (high resolution)</a:t>
            </a:r>
            <a:endParaRPr/>
          </a:p>
        </p:txBody>
      </p:sp>
      <p:pic>
        <p:nvPicPr>
          <p:cNvPr id="124" name="Google Shape;124;p18"/>
          <p:cNvPicPr preferRelativeResize="0"/>
          <p:nvPr/>
        </p:nvPicPr>
        <p:blipFill>
          <a:blip r:embed="rId3">
            <a:alphaModFix/>
          </a:blip>
          <a:stretch>
            <a:fillRect/>
          </a:stretch>
        </p:blipFill>
        <p:spPr>
          <a:xfrm>
            <a:off x="200575" y="4219300"/>
            <a:ext cx="2035506" cy="813650"/>
          </a:xfrm>
          <a:prstGeom prst="rect">
            <a:avLst/>
          </a:prstGeom>
          <a:noFill/>
          <a:ln>
            <a:noFill/>
          </a:ln>
        </p:spPr>
      </p:pic>
      <p:pic>
        <p:nvPicPr>
          <p:cNvPr id="125" name="Google Shape;125;p18"/>
          <p:cNvPicPr preferRelativeResize="0"/>
          <p:nvPr/>
        </p:nvPicPr>
        <p:blipFill>
          <a:blip r:embed="rId4">
            <a:alphaModFix/>
          </a:blip>
          <a:stretch>
            <a:fillRect/>
          </a:stretch>
        </p:blipFill>
        <p:spPr>
          <a:xfrm>
            <a:off x="1994175" y="4256249"/>
            <a:ext cx="1850677" cy="739775"/>
          </a:xfrm>
          <a:prstGeom prst="rect">
            <a:avLst/>
          </a:prstGeom>
          <a:noFill/>
          <a:ln>
            <a:noFill/>
          </a:ln>
        </p:spPr>
      </p:pic>
      <p:pic>
        <p:nvPicPr>
          <p:cNvPr id="126" name="Google Shape;126;p18"/>
          <p:cNvPicPr preferRelativeResize="0"/>
          <p:nvPr/>
        </p:nvPicPr>
        <p:blipFill>
          <a:blip r:embed="rId5">
            <a:alphaModFix/>
          </a:blip>
          <a:stretch>
            <a:fillRect/>
          </a:stretch>
        </p:blipFill>
        <p:spPr>
          <a:xfrm>
            <a:off x="3638526" y="4256225"/>
            <a:ext cx="1850654" cy="739775"/>
          </a:xfrm>
          <a:prstGeom prst="rect">
            <a:avLst/>
          </a:prstGeom>
          <a:noFill/>
          <a:ln>
            <a:noFill/>
          </a:ln>
        </p:spPr>
      </p:pic>
      <p:pic>
        <p:nvPicPr>
          <p:cNvPr id="127" name="Google Shape;127;p18"/>
          <p:cNvPicPr preferRelativeResize="0"/>
          <p:nvPr/>
        </p:nvPicPr>
        <p:blipFill>
          <a:blip r:embed="rId6">
            <a:alphaModFix/>
          </a:blip>
          <a:stretch>
            <a:fillRect/>
          </a:stretch>
        </p:blipFill>
        <p:spPr>
          <a:xfrm>
            <a:off x="6256055" y="1293073"/>
            <a:ext cx="2404001" cy="17611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471488" y="224160"/>
            <a:ext cx="5915100" cy="74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006435"/>
              </a:buClr>
              <a:buSzPct val="100000"/>
              <a:buFont typeface="Arial"/>
              <a:buNone/>
            </a:pPr>
            <a:r>
              <a:rPr lang="en"/>
              <a:t>Spear-phishing message: Example 2</a:t>
            </a:r>
            <a:endParaRPr/>
          </a:p>
        </p:txBody>
      </p:sp>
      <p:sp>
        <p:nvSpPr>
          <p:cNvPr id="326" name="Google Shape;326;p46"/>
          <p:cNvSpPr txBox="1">
            <a:spLocks noGrp="1"/>
          </p:cNvSpPr>
          <p:nvPr>
            <p:ph type="body" idx="1"/>
          </p:nvPr>
        </p:nvSpPr>
        <p:spPr>
          <a:xfrm>
            <a:off x="471488" y="1185171"/>
            <a:ext cx="5915100" cy="2090700"/>
          </a:xfrm>
          <a:prstGeom prst="rect">
            <a:avLst/>
          </a:prstGeom>
          <a:noFill/>
          <a:ln w="9525" cap="flat" cmpd="sng">
            <a:solidFill>
              <a:schemeClr val="accent1"/>
            </a:solidFill>
            <a:prstDash val="solid"/>
            <a:round/>
            <a:headEnd type="none" w="sm" len="sm"/>
            <a:tailEnd type="none" w="sm" len="sm"/>
          </a:ln>
        </p:spPr>
        <p:txBody>
          <a:bodyPr spcFirstLastPara="1" wrap="square" lIns="68575" tIns="34275" rIns="68575" bIns="34275" anchor="t" anchorCtr="0">
            <a:normAutofit fontScale="70000" lnSpcReduction="20000"/>
          </a:bodyPr>
          <a:lstStyle/>
          <a:p>
            <a:pPr marL="0" lvl="0" indent="0" algn="l" rtl="0">
              <a:lnSpc>
                <a:spcPct val="90000"/>
              </a:lnSpc>
              <a:spcBef>
                <a:spcPts val="0"/>
              </a:spcBef>
              <a:spcAft>
                <a:spcPts val="0"/>
              </a:spcAft>
              <a:buSzPct val="100000"/>
              <a:buNone/>
            </a:pPr>
            <a:r>
              <a:rPr lang="en" b="1"/>
              <a:t>From:</a:t>
            </a:r>
            <a:r>
              <a:rPr lang="en"/>
              <a:t> Arielle Semmel </a:t>
            </a:r>
            <a:r>
              <a:rPr lang="en" u="sng">
                <a:solidFill>
                  <a:srgbClr val="0070C0"/>
                </a:solidFill>
              </a:rPr>
              <a:t>&lt;program@chapter.assp.org&gt;</a:t>
            </a:r>
            <a:br>
              <a:rPr lang="en"/>
            </a:br>
            <a:r>
              <a:rPr lang="en" b="1"/>
              <a:t>Sent:</a:t>
            </a:r>
            <a:r>
              <a:rPr lang="en"/>
              <a:t> Monday, March 2, 2020 12:23 PM​</a:t>
            </a:r>
            <a:br>
              <a:rPr lang="en"/>
            </a:br>
            <a:r>
              <a:rPr lang="en" b="1">
                <a:highlight>
                  <a:srgbClr val="FFFF00"/>
                </a:highlight>
              </a:rPr>
              <a:t>To:</a:t>
            </a:r>
            <a:r>
              <a:rPr lang="en">
                <a:highlight>
                  <a:srgbClr val="FFFF00"/>
                </a:highlight>
              </a:rPr>
              <a:t> Geri Golonka </a:t>
            </a:r>
            <a:r>
              <a:rPr lang="en">
                <a:solidFill>
                  <a:srgbClr val="0070C0"/>
                </a:solidFill>
                <a:highlight>
                  <a:srgbClr val="FFFF00"/>
                </a:highlight>
              </a:rPr>
              <a:t>&lt;</a:t>
            </a:r>
            <a:r>
              <a:rPr lang="en" u="sng">
                <a:solidFill>
                  <a:srgbClr val="0070C0"/>
                </a:solidFill>
                <a:highlight>
                  <a:srgbClr val="FFFF00"/>
                </a:highlight>
              </a:rPr>
              <a:t>ggolonka@assp.org</a:t>
            </a:r>
            <a:r>
              <a:rPr lang="en">
                <a:solidFill>
                  <a:srgbClr val="0070C0"/>
                </a:solidFill>
                <a:highlight>
                  <a:srgbClr val="FFFF00"/>
                </a:highlight>
              </a:rPr>
              <a:t>&gt;​</a:t>
            </a:r>
            <a:br>
              <a:rPr lang="en"/>
            </a:br>
            <a:r>
              <a:rPr lang="en" b="1"/>
              <a:t>Subject:</a:t>
            </a:r>
            <a:r>
              <a:rPr lang="en"/>
              <a:t> Hello Geri</a:t>
            </a:r>
            <a:endParaRPr/>
          </a:p>
          <a:p>
            <a:pPr marL="0" lvl="0" indent="0" algn="l" rtl="0">
              <a:lnSpc>
                <a:spcPct val="90000"/>
              </a:lnSpc>
              <a:spcBef>
                <a:spcPts val="800"/>
              </a:spcBef>
              <a:spcAft>
                <a:spcPts val="0"/>
              </a:spcAft>
              <a:buSzPct val="100000"/>
              <a:buNone/>
            </a:pPr>
            <a:r>
              <a:rPr lang="en"/>
              <a:t> ​</a:t>
            </a:r>
            <a:endParaRPr/>
          </a:p>
          <a:p>
            <a:pPr marL="0" lvl="0" indent="0" algn="l" rtl="0">
              <a:lnSpc>
                <a:spcPct val="90000"/>
              </a:lnSpc>
              <a:spcBef>
                <a:spcPts val="800"/>
              </a:spcBef>
              <a:spcAft>
                <a:spcPts val="0"/>
              </a:spcAft>
              <a:buSzPct val="100000"/>
              <a:buNone/>
            </a:pPr>
            <a:r>
              <a:rPr lang="en">
                <a:highlight>
                  <a:srgbClr val="FFFF00"/>
                </a:highlight>
              </a:rPr>
              <a:t>I need you to purchase three gift cards for the local veterans group today. Let me know when you’re done and I’ll send you the details.</a:t>
            </a:r>
            <a:endParaRPr/>
          </a:p>
          <a:p>
            <a:pPr marL="0" lvl="0" indent="0" algn="l" rtl="0">
              <a:lnSpc>
                <a:spcPct val="90000"/>
              </a:lnSpc>
              <a:spcBef>
                <a:spcPts val="800"/>
              </a:spcBef>
              <a:spcAft>
                <a:spcPts val="0"/>
              </a:spcAft>
              <a:buSzPct val="100000"/>
              <a:buNone/>
            </a:pPr>
            <a:r>
              <a:rPr lang="en"/>
              <a:t>Thanks,​</a:t>
            </a:r>
            <a:br>
              <a:rPr lang="en"/>
            </a:br>
            <a:r>
              <a:rPr lang="en"/>
              <a:t>Arielle​</a:t>
            </a:r>
            <a:endParaRPr/>
          </a:p>
          <a:p>
            <a:pPr marL="0" lvl="0" indent="0" algn="l" rtl="0">
              <a:lnSpc>
                <a:spcPct val="90000"/>
              </a:lnSpc>
              <a:spcBef>
                <a:spcPts val="800"/>
              </a:spcBef>
              <a:spcAft>
                <a:spcPts val="0"/>
              </a:spcAft>
              <a:buSzPct val="100000"/>
              <a:buNone/>
            </a:pPr>
            <a:endParaRPr/>
          </a:p>
        </p:txBody>
      </p:sp>
      <p:sp>
        <p:nvSpPr>
          <p:cNvPr id="327" name="Google Shape;327;p46"/>
          <p:cNvSpPr txBox="1">
            <a:spLocks noGrp="1"/>
          </p:cNvSpPr>
          <p:nvPr>
            <p:ph type="sldNum" idx="12"/>
          </p:nvPr>
        </p:nvSpPr>
        <p:spPr>
          <a:xfrm>
            <a:off x="471488" y="4794939"/>
            <a:ext cx="1543200" cy="2055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471488" y="224160"/>
            <a:ext cx="5915100" cy="74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006435"/>
              </a:buClr>
              <a:buSzPct val="100000"/>
              <a:buFont typeface="Arial"/>
              <a:buNone/>
            </a:pPr>
            <a:r>
              <a:rPr lang="en"/>
              <a:t>Spear-phishing message: Example 2</a:t>
            </a:r>
            <a:endParaRPr/>
          </a:p>
        </p:txBody>
      </p:sp>
      <p:sp>
        <p:nvSpPr>
          <p:cNvPr id="334" name="Google Shape;334;p47"/>
          <p:cNvSpPr txBox="1">
            <a:spLocks noGrp="1"/>
          </p:cNvSpPr>
          <p:nvPr>
            <p:ph type="body" idx="1"/>
          </p:nvPr>
        </p:nvSpPr>
        <p:spPr>
          <a:xfrm>
            <a:off x="471488" y="1185171"/>
            <a:ext cx="5915100" cy="2090700"/>
          </a:xfrm>
          <a:prstGeom prst="rect">
            <a:avLst/>
          </a:prstGeom>
          <a:noFill/>
          <a:ln w="9525" cap="flat" cmpd="sng">
            <a:solidFill>
              <a:schemeClr val="accent1"/>
            </a:solidFill>
            <a:prstDash val="solid"/>
            <a:round/>
            <a:headEnd type="none" w="sm" len="sm"/>
            <a:tailEnd type="none" w="sm" len="sm"/>
          </a:ln>
        </p:spPr>
        <p:txBody>
          <a:bodyPr spcFirstLastPara="1" wrap="square" lIns="68575" tIns="34275" rIns="68575" bIns="34275" anchor="t" anchorCtr="0">
            <a:normAutofit fontScale="40000" lnSpcReduction="20000"/>
          </a:bodyPr>
          <a:lstStyle/>
          <a:p>
            <a:pPr marL="0" lvl="0" indent="0" algn="l" rtl="0">
              <a:lnSpc>
                <a:spcPct val="90000"/>
              </a:lnSpc>
              <a:spcBef>
                <a:spcPts val="0"/>
              </a:spcBef>
              <a:spcAft>
                <a:spcPts val="0"/>
              </a:spcAft>
              <a:buSzPct val="100000"/>
              <a:buNone/>
            </a:pPr>
            <a:r>
              <a:rPr lang="en" b="1"/>
              <a:t>From:</a:t>
            </a:r>
            <a:r>
              <a:rPr lang="en"/>
              <a:t>  Geri Golonka </a:t>
            </a:r>
            <a:r>
              <a:rPr lang="en">
                <a:solidFill>
                  <a:srgbClr val="0070C0"/>
                </a:solidFill>
              </a:rPr>
              <a:t>&lt;</a:t>
            </a:r>
            <a:r>
              <a:rPr lang="en" u="sng">
                <a:solidFill>
                  <a:srgbClr val="0070C0"/>
                </a:solidFill>
              </a:rPr>
              <a:t>ggolonka@assp.org</a:t>
            </a:r>
            <a:r>
              <a:rPr lang="en">
                <a:solidFill>
                  <a:srgbClr val="0070C0"/>
                </a:solidFill>
              </a:rPr>
              <a:t>&gt;​</a:t>
            </a:r>
            <a:br>
              <a:rPr lang="en"/>
            </a:br>
            <a:r>
              <a:rPr lang="en" b="1"/>
              <a:t>Sent:</a:t>
            </a:r>
            <a:r>
              <a:rPr lang="en"/>
              <a:t> Monday, March 2, 2020 12:23 PM​</a:t>
            </a:r>
            <a:br>
              <a:rPr lang="en"/>
            </a:br>
            <a:r>
              <a:rPr lang="en" b="1"/>
              <a:t>To:</a:t>
            </a:r>
            <a:r>
              <a:rPr lang="en"/>
              <a:t> </a:t>
            </a:r>
            <a:r>
              <a:rPr lang="en" u="sng">
                <a:solidFill>
                  <a:schemeClr val="hlink"/>
                </a:solidFill>
                <a:highlight>
                  <a:srgbClr val="FFFF00"/>
                </a:highlight>
                <a:hlinkClick r:id="rId3"/>
              </a:rPr>
              <a:t> p52351@cox.net</a:t>
            </a:r>
            <a:br>
              <a:rPr lang="en"/>
            </a:br>
            <a:r>
              <a:rPr lang="en" b="1"/>
              <a:t>Subject:</a:t>
            </a:r>
            <a:r>
              <a:rPr lang="en">
                <a:highlight>
                  <a:srgbClr val="FFFF00"/>
                </a:highlight>
              </a:rPr>
              <a:t> RE: Hello Geri</a:t>
            </a:r>
            <a:endParaRPr/>
          </a:p>
          <a:p>
            <a:pPr marL="0" lvl="0" indent="0" algn="l" rtl="0">
              <a:lnSpc>
                <a:spcPct val="90000"/>
              </a:lnSpc>
              <a:spcBef>
                <a:spcPts val="800"/>
              </a:spcBef>
              <a:spcAft>
                <a:spcPts val="0"/>
              </a:spcAft>
              <a:buSzPct val="100000"/>
              <a:buNone/>
            </a:pPr>
            <a:r>
              <a:rPr lang="en"/>
              <a:t> ​</a:t>
            </a:r>
            <a:endParaRPr/>
          </a:p>
          <a:p>
            <a:pPr marL="0" lvl="0" indent="0" algn="l" rtl="0">
              <a:lnSpc>
                <a:spcPct val="90000"/>
              </a:lnSpc>
              <a:spcBef>
                <a:spcPts val="800"/>
              </a:spcBef>
              <a:spcAft>
                <a:spcPts val="0"/>
              </a:spcAft>
              <a:buSzPct val="100000"/>
              <a:buNone/>
            </a:pPr>
            <a:r>
              <a:rPr lang="en" sz="2700">
                <a:solidFill>
                  <a:srgbClr val="7F7F7F"/>
                </a:solidFill>
                <a:latin typeface="Arial"/>
                <a:ea typeface="Arial"/>
                <a:cs typeface="Arial"/>
                <a:sym typeface="Arial"/>
              </a:rPr>
              <a:t>I</a:t>
            </a:r>
            <a:endParaRPr/>
          </a:p>
          <a:p>
            <a:pPr marL="0" lvl="0" indent="0" algn="l" rtl="0">
              <a:lnSpc>
                <a:spcPct val="90000"/>
              </a:lnSpc>
              <a:spcBef>
                <a:spcPts val="800"/>
              </a:spcBef>
              <a:spcAft>
                <a:spcPts val="0"/>
              </a:spcAft>
              <a:buSzPct val="100000"/>
              <a:buNone/>
            </a:pPr>
            <a:r>
              <a:rPr lang="en"/>
              <a:t>-Geri</a:t>
            </a:r>
            <a:endParaRPr/>
          </a:p>
          <a:p>
            <a:pPr marL="0" lvl="0" indent="0" algn="l" rtl="0">
              <a:lnSpc>
                <a:spcPct val="90000"/>
              </a:lnSpc>
              <a:spcBef>
                <a:spcPts val="800"/>
              </a:spcBef>
              <a:spcAft>
                <a:spcPts val="0"/>
              </a:spcAft>
              <a:buSzPct val="100000"/>
              <a:buNone/>
            </a:pPr>
            <a:r>
              <a:rPr lang="en">
                <a:solidFill>
                  <a:srgbClr val="D8D8D8"/>
                </a:solidFill>
              </a:rPr>
              <a:t>____________________________________________________________</a:t>
            </a:r>
            <a:endParaRPr/>
          </a:p>
          <a:p>
            <a:pPr marL="0" lvl="0" indent="0" algn="l" rtl="0">
              <a:lnSpc>
                <a:spcPct val="90000"/>
              </a:lnSpc>
              <a:spcBef>
                <a:spcPts val="800"/>
              </a:spcBef>
              <a:spcAft>
                <a:spcPts val="0"/>
              </a:spcAft>
              <a:buSzPct val="100000"/>
              <a:buNone/>
            </a:pPr>
            <a:r>
              <a:rPr lang="en"/>
              <a:t>I need you to purchase three gift cards for the local veterans group today. Let me know when you’re done and I’ll send you the details.</a:t>
            </a:r>
            <a:endParaRPr/>
          </a:p>
          <a:p>
            <a:pPr marL="0" lvl="0" indent="0" algn="l" rtl="0">
              <a:lnSpc>
                <a:spcPct val="90000"/>
              </a:lnSpc>
              <a:spcBef>
                <a:spcPts val="800"/>
              </a:spcBef>
              <a:spcAft>
                <a:spcPts val="0"/>
              </a:spcAft>
              <a:buSzPct val="100000"/>
              <a:buNone/>
            </a:pPr>
            <a:r>
              <a:rPr lang="en"/>
              <a:t>Thanks,​</a:t>
            </a:r>
            <a:br>
              <a:rPr lang="en"/>
            </a:br>
            <a:r>
              <a:rPr lang="en"/>
              <a:t>Arielle​</a:t>
            </a:r>
            <a:endParaRPr/>
          </a:p>
          <a:p>
            <a:pPr marL="0" lvl="0" indent="0" algn="l" rtl="0">
              <a:lnSpc>
                <a:spcPct val="90000"/>
              </a:lnSpc>
              <a:spcBef>
                <a:spcPts val="800"/>
              </a:spcBef>
              <a:spcAft>
                <a:spcPts val="0"/>
              </a:spcAft>
              <a:buSzPct val="100000"/>
              <a:buNone/>
            </a:pPr>
            <a:endParaRPr/>
          </a:p>
        </p:txBody>
      </p:sp>
      <p:sp>
        <p:nvSpPr>
          <p:cNvPr id="335" name="Google Shape;335;p47"/>
          <p:cNvSpPr txBox="1">
            <a:spLocks noGrp="1"/>
          </p:cNvSpPr>
          <p:nvPr>
            <p:ph type="sldNum" idx="12"/>
          </p:nvPr>
        </p:nvSpPr>
        <p:spPr>
          <a:xfrm>
            <a:off x="396738" y="4794939"/>
            <a:ext cx="1543200" cy="2055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8"/>
          <p:cNvSpPr txBox="1">
            <a:spLocks noGrp="1"/>
          </p:cNvSpPr>
          <p:nvPr>
            <p:ph type="title"/>
          </p:nvPr>
        </p:nvSpPr>
        <p:spPr>
          <a:xfrm>
            <a:off x="939834" y="1302794"/>
            <a:ext cx="5342400" cy="1252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4100"/>
              <a:buFont typeface="Arial"/>
              <a:buNone/>
            </a:pPr>
            <a:r>
              <a:rPr lang="en"/>
              <a:t>Protecting your chapter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9"/>
          <p:cNvSpPr txBox="1">
            <a:spLocks noGrp="1"/>
          </p:cNvSpPr>
          <p:nvPr>
            <p:ph type="body" idx="1"/>
          </p:nvPr>
        </p:nvSpPr>
        <p:spPr>
          <a:xfrm>
            <a:off x="5997940" y="1452281"/>
            <a:ext cx="2581800" cy="2823900"/>
          </a:xfrm>
          <a:prstGeom prst="rect">
            <a:avLst/>
          </a:prstGeom>
          <a:noFill/>
          <a:ln>
            <a:noFill/>
          </a:ln>
        </p:spPr>
        <p:txBody>
          <a:bodyPr spcFirstLastPara="1" wrap="square" lIns="68575" tIns="34275" rIns="68575" bIns="34275" anchor="t" anchorCtr="0">
            <a:normAutofit lnSpcReduction="20000"/>
          </a:bodyPr>
          <a:lstStyle/>
          <a:p>
            <a:pPr marL="177800" lvl="0" indent="-171450" algn="l" rtl="0">
              <a:lnSpc>
                <a:spcPct val="90000"/>
              </a:lnSpc>
              <a:spcBef>
                <a:spcPts val="0"/>
              </a:spcBef>
              <a:spcAft>
                <a:spcPts val="0"/>
              </a:spcAft>
              <a:buClr>
                <a:srgbClr val="006435"/>
              </a:buClr>
              <a:buSzPts val="2100"/>
              <a:buFont typeface="Noto Sans Symbols"/>
              <a:buChar char="▪"/>
            </a:pPr>
            <a:r>
              <a:rPr lang="en"/>
              <a:t>Verify email address</a:t>
            </a:r>
            <a:endParaRPr/>
          </a:p>
          <a:p>
            <a:pPr marL="520700" lvl="1" indent="-177800" algn="l" rtl="0">
              <a:lnSpc>
                <a:spcPct val="90000"/>
              </a:lnSpc>
              <a:spcBef>
                <a:spcPts val="400"/>
              </a:spcBef>
              <a:spcAft>
                <a:spcPts val="0"/>
              </a:spcAft>
              <a:buSzPts val="1800"/>
              <a:buChar char="▪"/>
            </a:pPr>
            <a:r>
              <a:rPr lang="en"/>
              <a:t>Utilize chapter emails from ASSP</a:t>
            </a:r>
            <a:endParaRPr/>
          </a:p>
          <a:p>
            <a:pPr marL="342900" lvl="1" indent="0" algn="l" rtl="0">
              <a:lnSpc>
                <a:spcPct val="90000"/>
              </a:lnSpc>
              <a:spcBef>
                <a:spcPts val="400"/>
              </a:spcBef>
              <a:spcAft>
                <a:spcPts val="0"/>
              </a:spcAft>
              <a:buSzPts val="1800"/>
              <a:buNone/>
            </a:pPr>
            <a:r>
              <a:rPr lang="en"/>
              <a:t>ex. president@chapter.assp.org</a:t>
            </a:r>
            <a:endParaRPr/>
          </a:p>
          <a:p>
            <a:pPr marL="342900" lvl="1" indent="0" algn="l" rtl="0">
              <a:lnSpc>
                <a:spcPct val="90000"/>
              </a:lnSpc>
              <a:spcBef>
                <a:spcPts val="400"/>
              </a:spcBef>
              <a:spcAft>
                <a:spcPts val="0"/>
              </a:spcAft>
              <a:buSzPts val="1800"/>
              <a:buNone/>
            </a:pPr>
            <a:endParaRPr/>
          </a:p>
          <a:p>
            <a:pPr marL="177800" lvl="0" indent="-171450" algn="l" rtl="0">
              <a:lnSpc>
                <a:spcPct val="90000"/>
              </a:lnSpc>
              <a:spcBef>
                <a:spcPts val="800"/>
              </a:spcBef>
              <a:spcAft>
                <a:spcPts val="0"/>
              </a:spcAft>
              <a:buClr>
                <a:srgbClr val="006435"/>
              </a:buClr>
              <a:buSzPts val="2100"/>
              <a:buFont typeface="Noto Sans Symbols"/>
              <a:buChar char="▪"/>
            </a:pPr>
            <a:r>
              <a:rPr lang="en"/>
              <a:t>Contact the “sender” directly</a:t>
            </a:r>
            <a:endParaRPr/>
          </a:p>
          <a:p>
            <a:pPr marL="342900" lvl="1" indent="0" algn="l" rtl="0">
              <a:lnSpc>
                <a:spcPct val="90000"/>
              </a:lnSpc>
              <a:spcBef>
                <a:spcPts val="400"/>
              </a:spcBef>
              <a:spcAft>
                <a:spcPts val="0"/>
              </a:spcAft>
              <a:buSzPts val="1800"/>
              <a:buNone/>
            </a:pPr>
            <a:endParaRPr/>
          </a:p>
        </p:txBody>
      </p:sp>
      <p:sp>
        <p:nvSpPr>
          <p:cNvPr id="348" name="Google Shape;348;p49"/>
          <p:cNvSpPr txBox="1">
            <a:spLocks noGrp="1"/>
          </p:cNvSpPr>
          <p:nvPr>
            <p:ph type="title"/>
          </p:nvPr>
        </p:nvSpPr>
        <p:spPr>
          <a:xfrm>
            <a:off x="5997939" y="298880"/>
            <a:ext cx="25818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6435"/>
              </a:buClr>
              <a:buSzPts val="3300"/>
              <a:buFont typeface="Arial"/>
              <a:buNone/>
            </a:pPr>
            <a:r>
              <a:rPr lang="en"/>
              <a:t>Best Practices</a:t>
            </a:r>
            <a:endParaRPr/>
          </a:p>
        </p:txBody>
      </p:sp>
      <p:sp>
        <p:nvSpPr>
          <p:cNvPr id="349" name="Google Shape;349;p49"/>
          <p:cNvSpPr txBox="1">
            <a:spLocks noGrp="1"/>
          </p:cNvSpPr>
          <p:nvPr>
            <p:ph type="sldNum" idx="12"/>
          </p:nvPr>
        </p:nvSpPr>
        <p:spPr>
          <a:xfrm>
            <a:off x="5997939" y="4638886"/>
            <a:ext cx="3762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fld id="{00000000-1234-1234-1234-123412341234}" type="slidenum">
              <a:rPr lang="en"/>
              <a:t>33</a:t>
            </a:fld>
            <a:endParaRPr/>
          </a:p>
        </p:txBody>
      </p:sp>
      <p:pic>
        <p:nvPicPr>
          <p:cNvPr id="350" name="Google Shape;350;p49"/>
          <p:cNvPicPr preferRelativeResize="0">
            <a:picLocks noGrp="1"/>
          </p:cNvPicPr>
          <p:nvPr>
            <p:ph type="pic" idx="2"/>
          </p:nvPr>
        </p:nvPicPr>
        <p:blipFill rotWithShape="1">
          <a:blip r:embed="rId3">
            <a:alphaModFix/>
          </a:blip>
          <a:srcRect l="2381"/>
          <a:stretch/>
        </p:blipFill>
        <p:spPr>
          <a:xfrm>
            <a:off x="0" y="0"/>
            <a:ext cx="5388314"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body" idx="1"/>
          </p:nvPr>
        </p:nvSpPr>
        <p:spPr>
          <a:xfrm>
            <a:off x="5997940" y="1452281"/>
            <a:ext cx="2581800" cy="2823900"/>
          </a:xfrm>
          <a:prstGeom prst="rect">
            <a:avLst/>
          </a:prstGeom>
          <a:noFill/>
          <a:ln>
            <a:noFill/>
          </a:ln>
        </p:spPr>
        <p:txBody>
          <a:bodyPr spcFirstLastPara="1" wrap="square" lIns="68575" tIns="34275" rIns="68575" bIns="34275" anchor="t" anchorCtr="0">
            <a:normAutofit fontScale="85000" lnSpcReduction="20000"/>
          </a:bodyPr>
          <a:lstStyle/>
          <a:p>
            <a:pPr marL="177800" lvl="0" indent="-176847" algn="l" rtl="0">
              <a:lnSpc>
                <a:spcPct val="90000"/>
              </a:lnSpc>
              <a:spcBef>
                <a:spcPts val="0"/>
              </a:spcBef>
              <a:spcAft>
                <a:spcPts val="0"/>
              </a:spcAft>
              <a:buClr>
                <a:srgbClr val="006435"/>
              </a:buClr>
              <a:buSzPct val="100000"/>
              <a:buFont typeface="Noto Sans Symbols"/>
              <a:buChar char="▪"/>
            </a:pPr>
            <a:r>
              <a:rPr lang="en"/>
              <a:t>Follow financial management policies &amp; procedures from </a:t>
            </a:r>
            <a:r>
              <a:rPr lang="en" b="1"/>
              <a:t>Chapter Accounting Standard Operating Guidelines</a:t>
            </a:r>
            <a:endParaRPr/>
          </a:p>
          <a:p>
            <a:pPr marL="0" lvl="0" indent="0" algn="l" rtl="0">
              <a:lnSpc>
                <a:spcPct val="90000"/>
              </a:lnSpc>
              <a:spcBef>
                <a:spcPts val="800"/>
              </a:spcBef>
              <a:spcAft>
                <a:spcPts val="0"/>
              </a:spcAft>
              <a:buSzPct val="100000"/>
              <a:buNone/>
            </a:pPr>
            <a:endParaRPr/>
          </a:p>
          <a:p>
            <a:pPr marL="520700" lvl="1" indent="-173355" algn="l" rtl="0">
              <a:lnSpc>
                <a:spcPct val="90000"/>
              </a:lnSpc>
              <a:spcBef>
                <a:spcPts val="400"/>
              </a:spcBef>
              <a:spcAft>
                <a:spcPts val="0"/>
              </a:spcAft>
              <a:buSzPct val="100000"/>
              <a:buChar char="▪"/>
            </a:pPr>
            <a:r>
              <a:rPr lang="en"/>
              <a:t>Prior approval documentation</a:t>
            </a:r>
            <a:endParaRPr/>
          </a:p>
          <a:p>
            <a:pPr marL="520700" lvl="1" indent="-173355" algn="l" rtl="0">
              <a:lnSpc>
                <a:spcPct val="90000"/>
              </a:lnSpc>
              <a:spcBef>
                <a:spcPts val="400"/>
              </a:spcBef>
              <a:spcAft>
                <a:spcPts val="0"/>
              </a:spcAft>
              <a:buSzPct val="100000"/>
              <a:buChar char="▪"/>
            </a:pPr>
            <a:r>
              <a:rPr lang="en"/>
              <a:t>Reference purpose of request</a:t>
            </a:r>
            <a:endParaRPr/>
          </a:p>
          <a:p>
            <a:pPr marL="520700" lvl="1" indent="-173355" algn="l" rtl="0">
              <a:lnSpc>
                <a:spcPct val="90000"/>
              </a:lnSpc>
              <a:spcBef>
                <a:spcPts val="400"/>
              </a:spcBef>
              <a:spcAft>
                <a:spcPts val="0"/>
              </a:spcAft>
              <a:buSzPct val="100000"/>
              <a:buChar char="▪"/>
            </a:pPr>
            <a:r>
              <a:rPr lang="en"/>
              <a:t>Include relevant team members</a:t>
            </a:r>
            <a:endParaRPr/>
          </a:p>
        </p:txBody>
      </p:sp>
      <p:sp>
        <p:nvSpPr>
          <p:cNvPr id="357" name="Google Shape;357;p50"/>
          <p:cNvSpPr txBox="1">
            <a:spLocks noGrp="1"/>
          </p:cNvSpPr>
          <p:nvPr>
            <p:ph type="title"/>
          </p:nvPr>
        </p:nvSpPr>
        <p:spPr>
          <a:xfrm>
            <a:off x="5997939" y="298880"/>
            <a:ext cx="25818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6435"/>
              </a:buClr>
              <a:buSzPts val="3300"/>
              <a:buFont typeface="Arial"/>
              <a:buNone/>
            </a:pPr>
            <a:r>
              <a:rPr lang="en"/>
              <a:t>Best Practices</a:t>
            </a:r>
            <a:endParaRPr/>
          </a:p>
        </p:txBody>
      </p:sp>
      <p:sp>
        <p:nvSpPr>
          <p:cNvPr id="358" name="Google Shape;358;p50"/>
          <p:cNvSpPr txBox="1">
            <a:spLocks noGrp="1"/>
          </p:cNvSpPr>
          <p:nvPr>
            <p:ph type="sldNum" idx="12"/>
          </p:nvPr>
        </p:nvSpPr>
        <p:spPr>
          <a:xfrm>
            <a:off x="5997939" y="4638886"/>
            <a:ext cx="3762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fld id="{00000000-1234-1234-1234-123412341234}" type="slidenum">
              <a:rPr lang="en"/>
              <a:t>34</a:t>
            </a:fld>
            <a:endParaRPr/>
          </a:p>
        </p:txBody>
      </p:sp>
      <p:pic>
        <p:nvPicPr>
          <p:cNvPr id="359" name="Google Shape;359;p50"/>
          <p:cNvPicPr preferRelativeResize="0">
            <a:picLocks noGrp="1"/>
          </p:cNvPicPr>
          <p:nvPr>
            <p:ph type="pic" idx="2"/>
          </p:nvPr>
        </p:nvPicPr>
        <p:blipFill rotWithShape="1">
          <a:blip r:embed="rId3">
            <a:alphaModFix/>
          </a:blip>
          <a:srcRect l="1190" r="1190"/>
          <a:stretch/>
        </p:blipFill>
        <p:spPr>
          <a:xfrm>
            <a:off x="0" y="0"/>
            <a:ext cx="5388314"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1"/>
          <p:cNvSpPr txBox="1">
            <a:spLocks noGrp="1"/>
          </p:cNvSpPr>
          <p:nvPr>
            <p:ph type="title"/>
          </p:nvPr>
        </p:nvSpPr>
        <p:spPr>
          <a:xfrm>
            <a:off x="939834" y="1302794"/>
            <a:ext cx="5342400" cy="1252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4100"/>
              <a:buFont typeface="Arial"/>
              <a:buNone/>
            </a:pPr>
            <a:r>
              <a:rPr lang="en"/>
              <a:t>Responding to attacks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2"/>
          <p:cNvSpPr txBox="1">
            <a:spLocks noGrp="1"/>
          </p:cNvSpPr>
          <p:nvPr>
            <p:ph type="title"/>
          </p:nvPr>
        </p:nvSpPr>
        <p:spPr>
          <a:xfrm>
            <a:off x="471488" y="224160"/>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6435"/>
              </a:buClr>
              <a:buSzPts val="3300"/>
              <a:buFont typeface="Arial"/>
              <a:buNone/>
            </a:pPr>
            <a:r>
              <a:rPr lang="en"/>
              <a:t>What to do… </a:t>
            </a:r>
            <a:endParaRPr/>
          </a:p>
        </p:txBody>
      </p:sp>
      <p:sp>
        <p:nvSpPr>
          <p:cNvPr id="372" name="Google Shape;372;p52"/>
          <p:cNvSpPr txBox="1">
            <a:spLocks noGrp="1"/>
          </p:cNvSpPr>
          <p:nvPr>
            <p:ph type="sldNum" idx="12"/>
          </p:nvPr>
        </p:nvSpPr>
        <p:spPr>
          <a:xfrm>
            <a:off x="374313" y="4847264"/>
            <a:ext cx="1543200" cy="2055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
        <p:nvSpPr>
          <p:cNvPr id="373" name="Google Shape;373;p52"/>
          <p:cNvSpPr txBox="1">
            <a:spLocks noGrp="1"/>
          </p:cNvSpPr>
          <p:nvPr>
            <p:ph type="body" idx="1"/>
          </p:nvPr>
        </p:nvSpPr>
        <p:spPr>
          <a:xfrm>
            <a:off x="471502" y="1165850"/>
            <a:ext cx="3287400" cy="2117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2100"/>
              <a:buNone/>
            </a:pPr>
            <a:r>
              <a:rPr lang="en" b="1"/>
              <a:t>When you get the email:</a:t>
            </a:r>
            <a:endParaRPr/>
          </a:p>
          <a:p>
            <a:pPr marL="177800" lvl="0" indent="-171450" algn="l" rtl="0">
              <a:lnSpc>
                <a:spcPct val="90000"/>
              </a:lnSpc>
              <a:spcBef>
                <a:spcPts val="800"/>
              </a:spcBef>
              <a:spcAft>
                <a:spcPts val="0"/>
              </a:spcAft>
              <a:buClr>
                <a:srgbClr val="006435"/>
              </a:buClr>
              <a:buSzPts val="2100"/>
              <a:buFont typeface="Noto Sans Symbols"/>
              <a:buChar char="▪"/>
            </a:pPr>
            <a:r>
              <a:rPr lang="en"/>
              <a:t>Delete the message</a:t>
            </a:r>
            <a:endParaRPr/>
          </a:p>
          <a:p>
            <a:pPr marL="177800" lvl="0" indent="-171450" algn="l" rtl="0">
              <a:lnSpc>
                <a:spcPct val="90000"/>
              </a:lnSpc>
              <a:spcBef>
                <a:spcPts val="800"/>
              </a:spcBef>
              <a:spcAft>
                <a:spcPts val="0"/>
              </a:spcAft>
              <a:buClr>
                <a:srgbClr val="006435"/>
              </a:buClr>
              <a:buSzPts val="2100"/>
              <a:buFont typeface="Noto Sans Symbols"/>
              <a:buChar char="▪"/>
            </a:pPr>
            <a:r>
              <a:rPr lang="en"/>
              <a:t>Report the email address to the email service provider</a:t>
            </a:r>
            <a:endParaRPr/>
          </a:p>
          <a:p>
            <a:pPr marL="177800" lvl="0" indent="-171450" algn="l" rtl="0">
              <a:lnSpc>
                <a:spcPct val="90000"/>
              </a:lnSpc>
              <a:spcBef>
                <a:spcPts val="800"/>
              </a:spcBef>
              <a:spcAft>
                <a:spcPts val="0"/>
              </a:spcAft>
              <a:buClr>
                <a:srgbClr val="006435"/>
              </a:buClr>
              <a:buSzPts val="2100"/>
              <a:buFont typeface="Noto Sans Symbols"/>
              <a:buChar char="▪"/>
            </a:pPr>
            <a:r>
              <a:rPr lang="en"/>
              <a:t>Do NOT send a reply</a:t>
            </a:r>
            <a:endParaRPr/>
          </a:p>
        </p:txBody>
      </p:sp>
      <p:sp>
        <p:nvSpPr>
          <p:cNvPr id="374" name="Google Shape;374;p52"/>
          <p:cNvSpPr txBox="1">
            <a:spLocks noGrp="1"/>
          </p:cNvSpPr>
          <p:nvPr>
            <p:ph type="body" idx="2"/>
          </p:nvPr>
        </p:nvSpPr>
        <p:spPr>
          <a:xfrm>
            <a:off x="4032275" y="1113525"/>
            <a:ext cx="4460400" cy="2117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b="1"/>
              <a:t>If your chapter has sent payment:</a:t>
            </a:r>
            <a:endParaRPr b="1"/>
          </a:p>
          <a:p>
            <a:pPr marL="177800" lvl="0" indent="-171450" algn="l" rtl="0">
              <a:lnSpc>
                <a:spcPct val="115000"/>
              </a:lnSpc>
              <a:spcBef>
                <a:spcPts val="0"/>
              </a:spcBef>
              <a:spcAft>
                <a:spcPts val="0"/>
              </a:spcAft>
              <a:buClr>
                <a:srgbClr val="006435"/>
              </a:buClr>
              <a:buSzPts val="2100"/>
              <a:buFont typeface="Noto Sans Symbols"/>
              <a:buChar char="▪"/>
            </a:pPr>
            <a:r>
              <a:rPr lang="en"/>
              <a:t>Inform your leadership team</a:t>
            </a:r>
            <a:endParaRPr/>
          </a:p>
          <a:p>
            <a:pPr marL="177800" lvl="0" indent="-171450" algn="l" rtl="0">
              <a:lnSpc>
                <a:spcPct val="90000"/>
              </a:lnSpc>
              <a:spcBef>
                <a:spcPts val="800"/>
              </a:spcBef>
              <a:spcAft>
                <a:spcPts val="0"/>
              </a:spcAft>
              <a:buClr>
                <a:srgbClr val="006435"/>
              </a:buClr>
              <a:buSzPts val="2100"/>
              <a:buFont typeface="Noto Sans Symbols"/>
              <a:buChar char="▪"/>
            </a:pPr>
            <a:r>
              <a:rPr lang="en"/>
              <a:t>Report the fraud to the authorities</a:t>
            </a:r>
            <a:endParaRPr/>
          </a:p>
          <a:p>
            <a:pPr marL="177800" lvl="0" indent="-171450" algn="l" rtl="0">
              <a:lnSpc>
                <a:spcPct val="90000"/>
              </a:lnSpc>
              <a:spcBef>
                <a:spcPts val="800"/>
              </a:spcBef>
              <a:spcAft>
                <a:spcPts val="0"/>
              </a:spcAft>
              <a:buClr>
                <a:srgbClr val="006435"/>
              </a:buClr>
              <a:buSzPts val="2100"/>
              <a:buFont typeface="Noto Sans Symbols"/>
              <a:buChar char="▪"/>
            </a:pPr>
            <a:r>
              <a:rPr lang="en"/>
              <a:t>Report the incident to your financial institution </a:t>
            </a:r>
            <a:endParaRPr/>
          </a:p>
          <a:p>
            <a:pPr marL="177800" lvl="0" indent="-171450" algn="l" rtl="0">
              <a:lnSpc>
                <a:spcPct val="90000"/>
              </a:lnSpc>
              <a:spcBef>
                <a:spcPts val="800"/>
              </a:spcBef>
              <a:spcAft>
                <a:spcPts val="0"/>
              </a:spcAft>
              <a:buClr>
                <a:srgbClr val="006435"/>
              </a:buClr>
              <a:buSzPts val="2100"/>
              <a:buFont typeface="Noto Sans Symbols"/>
              <a:buChar char="▪"/>
            </a:pPr>
            <a:r>
              <a:rPr lang="en"/>
              <a:t>Report incident to your area director, regional vice president and ASSP chapter services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3"/>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Contacts</a:t>
            </a:r>
            <a:endParaRPr/>
          </a:p>
        </p:txBody>
      </p:sp>
      <p:graphicFrame>
        <p:nvGraphicFramePr>
          <p:cNvPr id="380" name="Google Shape;380;p53"/>
          <p:cNvGraphicFramePr/>
          <p:nvPr/>
        </p:nvGraphicFramePr>
        <p:xfrm>
          <a:off x="881075" y="1550200"/>
          <a:ext cx="7239000" cy="2377380"/>
        </p:xfrm>
        <a:graphic>
          <a:graphicData uri="http://schemas.openxmlformats.org/drawingml/2006/table">
            <a:tbl>
              <a:tblPr>
                <a:noFill/>
                <a:tableStyleId>{06906D84-0EE7-43CF-BF76-9CAADDED8E64}</a:tableStyleId>
              </a:tblPr>
              <a:tblGrid>
                <a:gridCol w="2412225">
                  <a:extLst>
                    <a:ext uri="{9D8B030D-6E8A-4147-A177-3AD203B41FA5}">
                      <a16:colId xmlns:a16="http://schemas.microsoft.com/office/drawing/2014/main" val="20000"/>
                    </a:ext>
                  </a:extLst>
                </a:gridCol>
                <a:gridCol w="4826775">
                  <a:extLst>
                    <a:ext uri="{9D8B030D-6E8A-4147-A177-3AD203B41FA5}">
                      <a16:colId xmlns:a16="http://schemas.microsoft.com/office/drawing/2014/main" val="20001"/>
                    </a:ext>
                  </a:extLst>
                </a:gridCol>
              </a:tblGrid>
              <a:tr h="1078700">
                <a:tc>
                  <a:txBody>
                    <a:bodyPr/>
                    <a:lstStyle/>
                    <a:p>
                      <a:pPr marL="0" lvl="0" indent="0" algn="ctr" rtl="0">
                        <a:spcBef>
                          <a:spcPts val="0"/>
                        </a:spcBef>
                        <a:spcAft>
                          <a:spcPts val="0"/>
                        </a:spcAft>
                        <a:buNone/>
                      </a:pPr>
                      <a:r>
                        <a:rPr lang="en" sz="2200" b="1"/>
                        <a:t>Chapter Web Services</a:t>
                      </a:r>
                      <a:endParaRPr sz="2200" b="1"/>
                    </a:p>
                  </a:txBody>
                  <a:tcPr marL="91425" marR="91425" marT="91425" marB="91425"/>
                </a:tc>
                <a:tc>
                  <a:txBody>
                    <a:bodyPr/>
                    <a:lstStyle/>
                    <a:p>
                      <a:pPr marL="0" lvl="0" indent="0" algn="l" rtl="0">
                        <a:spcBef>
                          <a:spcPts val="0"/>
                        </a:spcBef>
                        <a:spcAft>
                          <a:spcPts val="0"/>
                        </a:spcAft>
                        <a:buNone/>
                      </a:pPr>
                      <a:r>
                        <a:rPr lang="en" sz="2200"/>
                        <a:t>Mark Huelskamp</a:t>
                      </a:r>
                      <a:endParaRPr sz="2200"/>
                    </a:p>
                    <a:p>
                      <a:pPr marL="0" lvl="0" indent="0" algn="l" rtl="0">
                        <a:spcBef>
                          <a:spcPts val="0"/>
                        </a:spcBef>
                        <a:spcAft>
                          <a:spcPts val="0"/>
                        </a:spcAft>
                        <a:buNone/>
                      </a:pPr>
                      <a:r>
                        <a:rPr lang="en" sz="2200" u="sng">
                          <a:solidFill>
                            <a:schemeClr val="hlink"/>
                          </a:solidFill>
                          <a:hlinkClick r:id="rId3"/>
                        </a:rPr>
                        <a:t>chapterwebupdates@assp.org</a:t>
                      </a:r>
                      <a:r>
                        <a:rPr lang="en" sz="2200"/>
                        <a:t> </a:t>
                      </a:r>
                      <a:endParaRPr sz="2200"/>
                    </a:p>
                    <a:p>
                      <a:pPr marL="0" lvl="0" indent="0" algn="l" rtl="0">
                        <a:spcBef>
                          <a:spcPts val="0"/>
                        </a:spcBef>
                        <a:spcAft>
                          <a:spcPts val="0"/>
                        </a:spcAft>
                        <a:buNone/>
                      </a:pPr>
                      <a:endParaRPr sz="2200"/>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2200" b="1"/>
                        <a:t>Region 1</a:t>
                      </a:r>
                      <a:endParaRPr sz="2200" b="1"/>
                    </a:p>
                  </a:txBody>
                  <a:tcPr marL="91425" marR="91425" marT="91425" marB="91425"/>
                </a:tc>
                <a:tc>
                  <a:txBody>
                    <a:bodyPr/>
                    <a:lstStyle/>
                    <a:p>
                      <a:pPr marL="0" lvl="0" indent="0" algn="l" rtl="0">
                        <a:spcBef>
                          <a:spcPts val="0"/>
                        </a:spcBef>
                        <a:spcAft>
                          <a:spcPts val="0"/>
                        </a:spcAft>
                        <a:buNone/>
                      </a:pPr>
                      <a:r>
                        <a:rPr lang="en" sz="2200"/>
                        <a:t>Amanda Shin</a:t>
                      </a:r>
                      <a:endParaRPr sz="2200"/>
                    </a:p>
                    <a:p>
                      <a:pPr marL="0" lvl="0" indent="0" algn="l" rtl="0">
                        <a:spcBef>
                          <a:spcPts val="0"/>
                        </a:spcBef>
                        <a:spcAft>
                          <a:spcPts val="0"/>
                        </a:spcAft>
                        <a:buNone/>
                      </a:pPr>
                      <a:r>
                        <a:rPr lang="en" sz="2200" u="sng">
                          <a:solidFill>
                            <a:schemeClr val="hlink"/>
                          </a:solidFill>
                          <a:hlinkClick r:id="rId4"/>
                        </a:rPr>
                        <a:t>amanda.shin@gmail.com</a:t>
                      </a:r>
                      <a:r>
                        <a:rPr lang="en" sz="2200"/>
                        <a:t> </a:t>
                      </a:r>
                      <a:endParaRPr sz="2200"/>
                    </a:p>
                    <a:p>
                      <a:pPr marL="0" lvl="0" indent="0" algn="l" rtl="0">
                        <a:spcBef>
                          <a:spcPts val="0"/>
                        </a:spcBef>
                        <a:spcAft>
                          <a:spcPts val="0"/>
                        </a:spcAft>
                        <a:buNone/>
                      </a:pPr>
                      <a:endParaRPr sz="22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4"/>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Questions?</a:t>
            </a:r>
            <a:endParaRPr/>
          </a:p>
        </p:txBody>
      </p:sp>
      <p:pic>
        <p:nvPicPr>
          <p:cNvPr id="386" name="Google Shape;386;p54"/>
          <p:cNvPicPr preferRelativeResize="0"/>
          <p:nvPr/>
        </p:nvPicPr>
        <p:blipFill>
          <a:blip r:embed="rId3">
            <a:alphaModFix/>
          </a:blip>
          <a:stretch>
            <a:fillRect/>
          </a:stretch>
        </p:blipFill>
        <p:spPr>
          <a:xfrm>
            <a:off x="1865775" y="1191300"/>
            <a:ext cx="5290974" cy="3657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628650" y="375080"/>
            <a:ext cx="7886700" cy="9942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a:t>Chapter Technology Checklist</a:t>
            </a:r>
            <a:endParaRPr/>
          </a:p>
          <a:p>
            <a:pPr marL="0" lvl="0" indent="0" algn="l" rtl="0">
              <a:lnSpc>
                <a:spcPct val="100000"/>
              </a:lnSpc>
              <a:spcBef>
                <a:spcPts val="0"/>
              </a:spcBef>
              <a:spcAft>
                <a:spcPts val="0"/>
              </a:spcAft>
              <a:buNone/>
            </a:pPr>
            <a:r>
              <a:rPr lang="en" sz="1000"/>
              <a:t>ASSP Communities &gt; Discussions &gt; Chapter and Section Leaders &gt; Officer Transition - Web Hosting Package Checklist</a:t>
            </a:r>
            <a:endParaRPr sz="1000"/>
          </a:p>
          <a:p>
            <a:pPr marL="0" lvl="0" indent="0" algn="l" rtl="0">
              <a:spcBef>
                <a:spcPts val="0"/>
              </a:spcBef>
              <a:spcAft>
                <a:spcPts val="0"/>
              </a:spcAft>
              <a:buNone/>
            </a:pPr>
            <a:endParaRPr/>
          </a:p>
        </p:txBody>
      </p:sp>
      <p:sp>
        <p:nvSpPr>
          <p:cNvPr id="133" name="Google Shape;133;p19"/>
          <p:cNvSpPr txBox="1">
            <a:spLocks noGrp="1"/>
          </p:cNvSpPr>
          <p:nvPr>
            <p:ph type="body" idx="1"/>
          </p:nvPr>
        </p:nvSpPr>
        <p:spPr>
          <a:xfrm>
            <a:off x="688850" y="1177950"/>
            <a:ext cx="7518000" cy="2787600"/>
          </a:xfrm>
          <a:prstGeom prst="rect">
            <a:avLst/>
          </a:prstGeom>
        </p:spPr>
        <p:txBody>
          <a:bodyPr spcFirstLastPara="1" wrap="square" lIns="68575" tIns="34275" rIns="68575" bIns="34275" anchor="t" anchorCtr="0">
            <a:noAutofit/>
          </a:bodyPr>
          <a:lstStyle/>
          <a:p>
            <a:pPr marL="457200" lvl="0" indent="-361950" algn="l" rtl="0">
              <a:spcBef>
                <a:spcPts val="800"/>
              </a:spcBef>
              <a:spcAft>
                <a:spcPts val="0"/>
              </a:spcAft>
              <a:buSzPts val="2100"/>
              <a:buChar char="●"/>
            </a:pPr>
            <a:r>
              <a:rPr lang="en"/>
              <a:t>Provides a list of resources &amp; guidelines that officers should consider during their term.</a:t>
            </a:r>
            <a:endParaRPr/>
          </a:p>
          <a:p>
            <a:pPr marL="457200" lvl="0" indent="0" algn="ctr" rtl="0">
              <a:lnSpc>
                <a:spcPct val="120000"/>
              </a:lnSpc>
              <a:spcBef>
                <a:spcPts val="500"/>
              </a:spcBef>
              <a:spcAft>
                <a:spcPts val="0"/>
              </a:spcAft>
              <a:buNone/>
            </a:pPr>
            <a:endParaRPr sz="2400">
              <a:solidFill>
                <a:srgbClr val="000000"/>
              </a:solidFill>
              <a:latin typeface="Arial"/>
              <a:ea typeface="Arial"/>
              <a:cs typeface="Arial"/>
              <a:sym typeface="Arial"/>
            </a:endParaRPr>
          </a:p>
          <a:p>
            <a:pPr marL="0" lvl="0" indent="0" algn="l" rtl="0">
              <a:spcBef>
                <a:spcPts val="800"/>
              </a:spcBef>
              <a:spcAft>
                <a:spcPts val="0"/>
              </a:spcAft>
              <a:buNone/>
            </a:pPr>
            <a:r>
              <a:rPr lang="en"/>
              <a:t> </a:t>
            </a:r>
            <a:endParaRPr/>
          </a:p>
        </p:txBody>
      </p:sp>
      <p:pic>
        <p:nvPicPr>
          <p:cNvPr id="134" name="Google Shape;134;p19"/>
          <p:cNvPicPr preferRelativeResize="0"/>
          <p:nvPr/>
        </p:nvPicPr>
        <p:blipFill>
          <a:blip r:embed="rId3">
            <a:alphaModFix/>
          </a:blip>
          <a:stretch>
            <a:fillRect/>
          </a:stretch>
        </p:blipFill>
        <p:spPr>
          <a:xfrm>
            <a:off x="1710800" y="1923000"/>
            <a:ext cx="5231923" cy="30017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Chapter Websites</a:t>
            </a:r>
            <a:endParaRPr/>
          </a:p>
        </p:txBody>
      </p:sp>
      <p:pic>
        <p:nvPicPr>
          <p:cNvPr id="140" name="Google Shape;140;p20"/>
          <p:cNvPicPr preferRelativeResize="0"/>
          <p:nvPr/>
        </p:nvPicPr>
        <p:blipFill>
          <a:blip r:embed="rId3">
            <a:alphaModFix/>
          </a:blip>
          <a:stretch>
            <a:fillRect/>
          </a:stretch>
        </p:blipFill>
        <p:spPr>
          <a:xfrm>
            <a:off x="510700" y="1304825"/>
            <a:ext cx="8480901" cy="2669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Website - User Maintenance</a:t>
            </a:r>
            <a:endParaRPr/>
          </a:p>
        </p:txBody>
      </p:sp>
      <p:sp>
        <p:nvSpPr>
          <p:cNvPr id="146" name="Google Shape;146;p21"/>
          <p:cNvSpPr txBox="1">
            <a:spLocks noGrp="1"/>
          </p:cNvSpPr>
          <p:nvPr>
            <p:ph type="body" idx="1"/>
          </p:nvPr>
        </p:nvSpPr>
        <p:spPr>
          <a:xfrm>
            <a:off x="511900" y="1431700"/>
            <a:ext cx="5610300" cy="2787600"/>
          </a:xfrm>
          <a:prstGeom prst="rect">
            <a:avLst/>
          </a:prstGeom>
        </p:spPr>
        <p:txBody>
          <a:bodyPr spcFirstLastPara="1" wrap="square" lIns="68575" tIns="34275" rIns="68575" bIns="34275" anchor="t" anchorCtr="0">
            <a:noAutofit/>
          </a:bodyPr>
          <a:lstStyle/>
          <a:p>
            <a:pPr marL="457200" lvl="0" indent="-361950" algn="l" rtl="0">
              <a:lnSpc>
                <a:spcPct val="115000"/>
              </a:lnSpc>
              <a:spcBef>
                <a:spcPts val="800"/>
              </a:spcBef>
              <a:spcAft>
                <a:spcPts val="0"/>
              </a:spcAft>
              <a:buSzPts val="2100"/>
              <a:buChar char="●"/>
            </a:pPr>
            <a:r>
              <a:rPr lang="en"/>
              <a:t>Do not share existing wordpress login information!</a:t>
            </a:r>
            <a:endParaRPr/>
          </a:p>
          <a:p>
            <a:pPr marL="457200" lvl="0" indent="-361950" algn="l" rtl="0">
              <a:lnSpc>
                <a:spcPct val="115000"/>
              </a:lnSpc>
              <a:spcBef>
                <a:spcPts val="0"/>
              </a:spcBef>
              <a:spcAft>
                <a:spcPts val="0"/>
              </a:spcAft>
              <a:buSzPts val="2100"/>
              <a:buChar char="●"/>
            </a:pPr>
            <a:r>
              <a:rPr lang="en"/>
              <a:t>Contact Mark Heulskamp to add/delete user accounts</a:t>
            </a:r>
            <a:endParaRPr/>
          </a:p>
          <a:p>
            <a:pPr marL="914400" lvl="1" indent="-342900" algn="l" rtl="0">
              <a:lnSpc>
                <a:spcPct val="115000"/>
              </a:lnSpc>
              <a:spcBef>
                <a:spcPts val="0"/>
              </a:spcBef>
              <a:spcAft>
                <a:spcPts val="0"/>
              </a:spcAft>
              <a:buSzPts val="1800"/>
              <a:buChar char="○"/>
            </a:pPr>
            <a:r>
              <a:rPr lang="en" u="sng">
                <a:solidFill>
                  <a:schemeClr val="hlink"/>
                </a:solidFill>
                <a:hlinkClick r:id="rId3"/>
              </a:rPr>
              <a:t>chapterwebupdates@assp.org</a:t>
            </a:r>
            <a:r>
              <a:rPr lang="en"/>
              <a:t> </a:t>
            </a:r>
            <a:endParaRPr/>
          </a:p>
          <a:p>
            <a:pPr marL="457200" lvl="0" indent="-361950" algn="l" rtl="0">
              <a:lnSpc>
                <a:spcPct val="115000"/>
              </a:lnSpc>
              <a:spcBef>
                <a:spcPts val="0"/>
              </a:spcBef>
              <a:spcAft>
                <a:spcPts val="0"/>
              </a:spcAft>
              <a:buSzPts val="2100"/>
              <a:buChar char="●"/>
            </a:pPr>
            <a:r>
              <a:rPr lang="en"/>
              <a:t>Wordpress user training is available through Society</a:t>
            </a:r>
            <a:endParaRPr/>
          </a:p>
        </p:txBody>
      </p:sp>
      <p:pic>
        <p:nvPicPr>
          <p:cNvPr id="147" name="Google Shape;147;p21"/>
          <p:cNvPicPr preferRelativeResize="0"/>
          <p:nvPr/>
        </p:nvPicPr>
        <p:blipFill>
          <a:blip r:embed="rId4">
            <a:alphaModFix/>
          </a:blip>
          <a:stretch>
            <a:fillRect/>
          </a:stretch>
        </p:blipFill>
        <p:spPr>
          <a:xfrm>
            <a:off x="6303675" y="1534074"/>
            <a:ext cx="2598800" cy="2294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413500" y="289925"/>
            <a:ext cx="8459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Chapter “Role” Emails - InMotionHosting</a:t>
            </a:r>
            <a:endParaRPr/>
          </a:p>
        </p:txBody>
      </p:sp>
      <p:sp>
        <p:nvSpPr>
          <p:cNvPr id="153" name="Google Shape;153;p22"/>
          <p:cNvSpPr txBox="1">
            <a:spLocks noGrp="1"/>
          </p:cNvSpPr>
          <p:nvPr>
            <p:ph type="body" idx="1"/>
          </p:nvPr>
        </p:nvSpPr>
        <p:spPr>
          <a:xfrm>
            <a:off x="511900" y="1431700"/>
            <a:ext cx="5610300" cy="2787600"/>
          </a:xfrm>
          <a:prstGeom prst="rect">
            <a:avLst/>
          </a:prstGeom>
        </p:spPr>
        <p:txBody>
          <a:bodyPr spcFirstLastPara="1" wrap="square" lIns="68575" tIns="34275" rIns="68575" bIns="34275" anchor="t" anchorCtr="0">
            <a:noAutofit/>
          </a:bodyPr>
          <a:lstStyle/>
          <a:p>
            <a:pPr marL="457200" lvl="0" indent="-361950" algn="l" rtl="0">
              <a:lnSpc>
                <a:spcPct val="115000"/>
              </a:lnSpc>
              <a:spcBef>
                <a:spcPts val="800"/>
              </a:spcBef>
              <a:spcAft>
                <a:spcPts val="0"/>
              </a:spcAft>
              <a:buSzPts val="2100"/>
              <a:buChar char="●"/>
            </a:pPr>
            <a:r>
              <a:rPr lang="en"/>
              <a:t>Society is now recommending chapters establish “role emails” for all officers!</a:t>
            </a:r>
            <a:endParaRPr/>
          </a:p>
          <a:p>
            <a:pPr marL="914400" lvl="1" indent="-342900" algn="l" rtl="0">
              <a:lnSpc>
                <a:spcPct val="115000"/>
              </a:lnSpc>
              <a:spcBef>
                <a:spcPts val="0"/>
              </a:spcBef>
              <a:spcAft>
                <a:spcPts val="0"/>
              </a:spcAft>
              <a:buSzPts val="1800"/>
              <a:buChar char="○"/>
            </a:pPr>
            <a:r>
              <a:rPr lang="en"/>
              <a:t>Helps with Phishing</a:t>
            </a:r>
            <a:endParaRPr/>
          </a:p>
          <a:p>
            <a:pPr marL="914400" lvl="1" indent="-342900" algn="l" rtl="0">
              <a:lnSpc>
                <a:spcPct val="115000"/>
              </a:lnSpc>
              <a:spcBef>
                <a:spcPts val="0"/>
              </a:spcBef>
              <a:spcAft>
                <a:spcPts val="0"/>
              </a:spcAft>
              <a:buSzPts val="1800"/>
              <a:buChar char="○"/>
            </a:pPr>
            <a:r>
              <a:rPr lang="en"/>
              <a:t>Protects Person/Business email address</a:t>
            </a:r>
            <a:endParaRPr/>
          </a:p>
          <a:p>
            <a:pPr marL="914400" lvl="1" indent="-342900" algn="l" rtl="0">
              <a:lnSpc>
                <a:spcPct val="115000"/>
              </a:lnSpc>
              <a:spcBef>
                <a:spcPts val="0"/>
              </a:spcBef>
              <a:spcAft>
                <a:spcPts val="0"/>
              </a:spcAft>
              <a:buSzPts val="1800"/>
              <a:buChar char="○"/>
            </a:pPr>
            <a:r>
              <a:rPr lang="en"/>
              <a:t>More Professional</a:t>
            </a:r>
            <a:endParaRPr/>
          </a:p>
          <a:p>
            <a:pPr marL="914400" lvl="1" indent="-342900" algn="l" rtl="0">
              <a:lnSpc>
                <a:spcPct val="115000"/>
              </a:lnSpc>
              <a:spcBef>
                <a:spcPts val="0"/>
              </a:spcBef>
              <a:spcAft>
                <a:spcPts val="0"/>
              </a:spcAft>
              <a:buSzPts val="1800"/>
              <a:buChar char="○"/>
            </a:pPr>
            <a:r>
              <a:rPr lang="en"/>
              <a:t>Helps with Transition</a:t>
            </a:r>
            <a:endParaRPr/>
          </a:p>
          <a:p>
            <a:pPr marL="457200" lvl="0" indent="0" algn="l" rtl="0">
              <a:lnSpc>
                <a:spcPct val="115000"/>
              </a:lnSpc>
              <a:spcBef>
                <a:spcPts val="800"/>
              </a:spcBef>
              <a:spcAft>
                <a:spcPts val="0"/>
              </a:spcAft>
              <a:buNone/>
            </a:pPr>
            <a:endParaRPr/>
          </a:p>
        </p:txBody>
      </p:sp>
      <p:pic>
        <p:nvPicPr>
          <p:cNvPr id="154" name="Google Shape;154;p22"/>
          <p:cNvPicPr preferRelativeResize="0"/>
          <p:nvPr/>
        </p:nvPicPr>
        <p:blipFill>
          <a:blip r:embed="rId3">
            <a:alphaModFix/>
          </a:blip>
          <a:stretch>
            <a:fillRect/>
          </a:stretch>
        </p:blipFill>
        <p:spPr>
          <a:xfrm>
            <a:off x="6156200" y="1320530"/>
            <a:ext cx="2716999" cy="2717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628650" y="29888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Chapter “Role” Emails </a:t>
            </a:r>
            <a:endParaRPr/>
          </a:p>
        </p:txBody>
      </p:sp>
      <p:pic>
        <p:nvPicPr>
          <p:cNvPr id="160" name="Google Shape;160;p23"/>
          <p:cNvPicPr preferRelativeResize="0"/>
          <p:nvPr/>
        </p:nvPicPr>
        <p:blipFill>
          <a:blip r:embed="rId3">
            <a:alphaModFix/>
          </a:blip>
          <a:stretch>
            <a:fillRect/>
          </a:stretch>
        </p:blipFill>
        <p:spPr>
          <a:xfrm>
            <a:off x="592150" y="1149575"/>
            <a:ext cx="7611477" cy="3476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206732" y="298880"/>
            <a:ext cx="8929315"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dirty="0"/>
              <a:t>Chapter “Role” Emails – </a:t>
            </a:r>
            <a:r>
              <a:rPr lang="en" dirty="0" err="1"/>
              <a:t>InMotionHosting</a:t>
            </a:r>
            <a:endParaRPr dirty="0"/>
          </a:p>
        </p:txBody>
      </p:sp>
      <p:sp>
        <p:nvSpPr>
          <p:cNvPr id="166" name="Google Shape;166;p24"/>
          <p:cNvSpPr txBox="1">
            <a:spLocks noGrp="1"/>
          </p:cNvSpPr>
          <p:nvPr>
            <p:ph type="body" idx="1"/>
          </p:nvPr>
        </p:nvSpPr>
        <p:spPr>
          <a:xfrm>
            <a:off x="511900" y="1431700"/>
            <a:ext cx="7260300" cy="2787600"/>
          </a:xfrm>
          <a:prstGeom prst="rect">
            <a:avLst/>
          </a:prstGeom>
        </p:spPr>
        <p:txBody>
          <a:bodyPr spcFirstLastPara="1" wrap="square" lIns="68575" tIns="34275" rIns="68575" bIns="34275" anchor="t" anchorCtr="0">
            <a:noAutofit/>
          </a:bodyPr>
          <a:lstStyle/>
          <a:p>
            <a:pPr marL="457200" lvl="0" indent="-361950" algn="l" rtl="0">
              <a:lnSpc>
                <a:spcPct val="115000"/>
              </a:lnSpc>
              <a:spcBef>
                <a:spcPts val="800"/>
              </a:spcBef>
              <a:spcAft>
                <a:spcPts val="0"/>
              </a:spcAft>
              <a:buSzPts val="2100"/>
              <a:buChar char="●"/>
            </a:pPr>
            <a:r>
              <a:rPr lang="en"/>
              <a:t>Maintain a list of usernames &amp; passwords. (i.e. use google drive for this list)</a:t>
            </a:r>
            <a:endParaRPr/>
          </a:p>
          <a:p>
            <a:pPr marL="914400" lvl="1" indent="-342900" algn="l" rtl="0">
              <a:lnSpc>
                <a:spcPct val="115000"/>
              </a:lnSpc>
              <a:spcBef>
                <a:spcPts val="0"/>
              </a:spcBef>
              <a:spcAft>
                <a:spcPts val="0"/>
              </a:spcAft>
              <a:buSzPts val="1800"/>
              <a:buChar char="○"/>
            </a:pPr>
            <a:r>
              <a:rPr lang="en"/>
              <a:t>Share appropriate information with incoming officers.</a:t>
            </a:r>
            <a:endParaRPr/>
          </a:p>
          <a:p>
            <a:pPr marL="457200" lvl="0" indent="-361950" algn="l" rtl="0">
              <a:lnSpc>
                <a:spcPct val="115000"/>
              </a:lnSpc>
              <a:spcBef>
                <a:spcPts val="0"/>
              </a:spcBef>
              <a:spcAft>
                <a:spcPts val="0"/>
              </a:spcAft>
              <a:buSzPts val="2100"/>
              <a:buChar char="●"/>
            </a:pPr>
            <a:r>
              <a:rPr lang="en"/>
              <a:t>Have new officers visit: </a:t>
            </a:r>
            <a:r>
              <a:rPr lang="en" sz="1100" u="sng">
                <a:solidFill>
                  <a:schemeClr val="hlink"/>
                </a:solidFill>
                <a:hlinkClick r:id="rId3"/>
              </a:rPr>
              <a:t>https://ded5439.inmotionhosting.com:2096/</a:t>
            </a:r>
            <a:r>
              <a:rPr lang="en"/>
              <a:t> to login</a:t>
            </a:r>
            <a:endParaRPr/>
          </a:p>
          <a:p>
            <a:pPr marL="914400" lvl="1" indent="-342900" algn="l" rtl="0">
              <a:lnSpc>
                <a:spcPct val="115000"/>
              </a:lnSpc>
              <a:spcBef>
                <a:spcPts val="0"/>
              </a:spcBef>
              <a:spcAft>
                <a:spcPts val="0"/>
              </a:spcAft>
              <a:buSzPts val="1800"/>
              <a:buChar char="○"/>
            </a:pPr>
            <a:r>
              <a:rPr lang="en"/>
              <a:t>Update the recovery email address, forwarding address &amp; password.</a:t>
            </a:r>
            <a:endParaRPr/>
          </a:p>
          <a:p>
            <a:pPr marL="1371600" lvl="2" indent="-323850" algn="l" rtl="0">
              <a:lnSpc>
                <a:spcPct val="115000"/>
              </a:lnSpc>
              <a:spcBef>
                <a:spcPts val="0"/>
              </a:spcBef>
              <a:spcAft>
                <a:spcPts val="0"/>
              </a:spcAft>
              <a:buSzPts val="1500"/>
              <a:buChar char="■"/>
            </a:pPr>
            <a:r>
              <a:rPr lang="en"/>
              <a:t>Provide updated information back to the chapter and update on list.</a:t>
            </a:r>
            <a:endParaRPr/>
          </a:p>
          <a:p>
            <a:pPr marL="457200" lvl="0" indent="-361950" algn="l" rtl="0">
              <a:lnSpc>
                <a:spcPct val="115000"/>
              </a:lnSpc>
              <a:spcBef>
                <a:spcPts val="0"/>
              </a:spcBef>
              <a:spcAft>
                <a:spcPts val="0"/>
              </a:spcAft>
              <a:buSzPts val="2100"/>
              <a:buChar char="●"/>
            </a:pPr>
            <a:r>
              <a:rPr lang="en" u="sng">
                <a:solidFill>
                  <a:schemeClr val="hlink"/>
                </a:solidFill>
                <a:hlinkClick r:id="rId4"/>
              </a:rPr>
              <a:t>Role Specific Email Accounts FAQ</a:t>
            </a:r>
            <a:endParaRPr/>
          </a:p>
        </p:txBody>
      </p:sp>
      <p:sp>
        <p:nvSpPr>
          <p:cNvPr id="167" name="Google Shape;167;p24"/>
          <p:cNvSpPr txBox="1"/>
          <p:nvPr/>
        </p:nvSpPr>
        <p:spPr>
          <a:xfrm>
            <a:off x="376673" y="4357920"/>
            <a:ext cx="7932440" cy="749919"/>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1300" b="1" dirty="0">
                <a:solidFill>
                  <a:schemeClr val="dk1"/>
                </a:solidFill>
              </a:rPr>
              <a:t>ASSP HOME &gt; COMMUNITY LEADER RESOURCES &gt; CHAPTERS &gt; CHAPTER COMMUNICATIONS</a:t>
            </a:r>
            <a:endParaRPr sz="1300" b="1" dirty="0">
              <a:solidFill>
                <a:schemeClr val="dk1"/>
              </a:solidFill>
            </a:endParaRPr>
          </a:p>
          <a:p>
            <a:pPr marL="0" lvl="0" indent="0" algn="l" rtl="0">
              <a:lnSpc>
                <a:spcPct val="90000"/>
              </a:lnSpc>
              <a:spcBef>
                <a:spcPts val="800"/>
              </a:spcBef>
              <a:spcAft>
                <a:spcPts val="0"/>
              </a:spcAft>
              <a:buNone/>
            </a:pPr>
            <a:r>
              <a:rPr lang="en" sz="1300" b="1" dirty="0">
                <a:solidFill>
                  <a:schemeClr val="dk1"/>
                </a:solidFill>
              </a:rPr>
              <a:t>&gt; Role Specific Email Accounts FAQ </a:t>
            </a:r>
            <a:endParaRPr dirty="0"/>
          </a:p>
        </p:txBody>
      </p:sp>
    </p:spTree>
  </p:cSld>
  <p:clrMapOvr>
    <a:masterClrMapping/>
  </p:clrMapOvr>
</p:sld>
</file>

<file path=ppt/theme/theme1.xml><?xml version="1.0" encoding="utf-8"?>
<a:theme xmlns:a="http://schemas.openxmlformats.org/drawingml/2006/main" name="Custom Design">
  <a:themeElements>
    <a:clrScheme name="Custom 1">
      <a:dk1>
        <a:srgbClr val="000000"/>
      </a:dk1>
      <a:lt1>
        <a:srgbClr val="FFFFFF"/>
      </a:lt1>
      <a:dk2>
        <a:srgbClr val="000000"/>
      </a:dk2>
      <a:lt2>
        <a:srgbClr val="FFFFFF"/>
      </a:lt2>
      <a:accent1>
        <a:srgbClr val="FFCB05"/>
      </a:accent1>
      <a:accent2>
        <a:srgbClr val="006536"/>
      </a:accent2>
      <a:accent3>
        <a:srgbClr val="40998C"/>
      </a:accent3>
      <a:accent4>
        <a:srgbClr val="0071B9"/>
      </a:accent4>
      <a:accent5>
        <a:srgbClr val="694573"/>
      </a:accent5>
      <a:accent6>
        <a:srgbClr val="7E7F83"/>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3634</Words>
  <Application>Microsoft Macintosh PowerPoint</Application>
  <PresentationFormat>On-screen Show (16:9)</PresentationFormat>
  <Paragraphs>293</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Open Sans</vt:lpstr>
      <vt:lpstr>Noto Sans Symbols</vt:lpstr>
      <vt:lpstr>Calibri</vt:lpstr>
      <vt:lpstr>Arial</vt:lpstr>
      <vt:lpstr>Custom Design</vt:lpstr>
      <vt:lpstr>ARVP  Technology/Communication Update</vt:lpstr>
      <vt:lpstr>Chapter Leadership Training ASSP Home &gt; Community Leader Resources &gt; Chapters &gt; Chapter Communications &gt; Chapter Leadership Training</vt:lpstr>
      <vt:lpstr>Chapter Communities Marketing Kit ASSP Home &gt; Community Leader Resources &gt; Chapters &gt; Chapter Communications &gt; Chapter Communities Marketing Kit</vt:lpstr>
      <vt:lpstr>Chapter Technology Checklist ASSP Communities &gt; Discussions &gt; Chapter and Section Leaders &gt; Officer Transition - Web Hosting Package Checklist </vt:lpstr>
      <vt:lpstr>Chapter Websites</vt:lpstr>
      <vt:lpstr>Website - User Maintenance</vt:lpstr>
      <vt:lpstr>Chapter “Role” Emails - InMotionHosting</vt:lpstr>
      <vt:lpstr>Chapter “Role” Emails </vt:lpstr>
      <vt:lpstr>Chapter “Role” Emails – InMotionHosting</vt:lpstr>
      <vt:lpstr>Magnet Mail/Higher Logic - Chapter Comm</vt:lpstr>
      <vt:lpstr>Social Media Platforms</vt:lpstr>
      <vt:lpstr>Poll Daddy</vt:lpstr>
      <vt:lpstr>Society Provided Gmail Accounts</vt:lpstr>
      <vt:lpstr>Society Provided Gmail Accounts</vt:lpstr>
      <vt:lpstr>Virtual Meetings &amp; Resources</vt:lpstr>
      <vt:lpstr>Virtual Meeting Best Practices, Cont.</vt:lpstr>
      <vt:lpstr>Virtual Meeting Best Practices, Cont.</vt:lpstr>
      <vt:lpstr>Chapter Nominations &amp; Elections ASSP Home &gt; Community Leader Resources &gt; Chapters &gt; Chapter Management &gt; Chapter Nominations and Elections</vt:lpstr>
      <vt:lpstr>Society Community Site</vt:lpstr>
      <vt:lpstr>Protect Your Chapter From Spear-Phishing Attacks</vt:lpstr>
      <vt:lpstr>PowerPoint Presentation</vt:lpstr>
      <vt:lpstr>Overview</vt:lpstr>
      <vt:lpstr>Spear-phishing attack</vt:lpstr>
      <vt:lpstr>Spotting a spear-phishing attack</vt:lpstr>
      <vt:lpstr>Spear-phishing message: Example 1</vt:lpstr>
      <vt:lpstr>Spear-phishing message: Example 1</vt:lpstr>
      <vt:lpstr>Spear-phishing message: Example 1</vt:lpstr>
      <vt:lpstr>Spear-phishing message: Example 1</vt:lpstr>
      <vt:lpstr>Spear-phishing message: Example 2</vt:lpstr>
      <vt:lpstr>Spear-phishing message: Example 2</vt:lpstr>
      <vt:lpstr>Spear-phishing message: Example 2</vt:lpstr>
      <vt:lpstr>Protecting your chapter</vt:lpstr>
      <vt:lpstr>Best Practices</vt:lpstr>
      <vt:lpstr>Best Practices</vt:lpstr>
      <vt:lpstr>Responding to attacks</vt:lpstr>
      <vt:lpstr>What to do… </vt:lpstr>
      <vt:lpstr>Contacts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ARVP  Technology/Communication Update</dc:title>
  <cp:lastModifiedBy>Jonathan Chang</cp:lastModifiedBy>
  <cp:revision>1</cp:revision>
  <dcterms:modified xsi:type="dcterms:W3CDTF">2022-10-05T20:17:39Z</dcterms:modified>
</cp:coreProperties>
</file>